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7" r:id="rId5"/>
    <p:sldId id="280" r:id="rId6"/>
    <p:sldId id="258" r:id="rId7"/>
    <p:sldId id="316" r:id="rId8"/>
    <p:sldId id="290" r:id="rId9"/>
    <p:sldId id="270" r:id="rId10"/>
    <p:sldId id="277" r:id="rId11"/>
    <p:sldId id="283" r:id="rId12"/>
    <p:sldId id="309" r:id="rId13"/>
    <p:sldId id="313" r:id="rId14"/>
    <p:sldId id="315" r:id="rId15"/>
    <p:sldId id="314" r:id="rId16"/>
    <p:sldId id="285" r:id="rId17"/>
    <p:sldId id="289" r:id="rId18"/>
    <p:sldId id="291"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AA8C1B-7DBB-5103-0346-E9E5057D6D02}" name="Chukwuma, Ijeoma E" initials="CE" userId="S::ichuk2@unh.newhaven.edu::1885a28f-89cb-4780-bd92-b3fff82d9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D8F"/>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5D83C-841E-FAB3-5A68-43EE3FF74F3D}" v="20" dt="2023-10-17T06:38:46.381"/>
    <p1510:client id="{1D609071-08CD-8664-EDDD-7D0D46FD6EDD}" v="134" dt="2023-12-04T23:19:22.887"/>
    <p1510:client id="{38AB826F-93B0-30C5-D9AD-F7FAA42043C0}" v="396" dt="2023-12-05T02:07:09.570"/>
    <p1510:client id="{617CD888-62A6-358F-382F-62C2751CDBCB}" v="4" dt="2023-12-05T04:33:13.982"/>
    <p1510:client id="{62BE09A2-8A98-B1A7-B775-F4E905453AF1}" v="414" dt="2023-10-17T06:10:50.825"/>
    <p1510:client id="{6A0F5C57-C158-AF54-C0EE-41442A21F50E}" v="352" dt="2023-12-05T23:47:58.888"/>
    <p1510:client id="{77310545-B0B5-9A19-FF4B-56F3B0973C7F}" v="2" dt="2023-12-06T03:38:32.815"/>
    <p1510:client id="{92241F94-E6C9-6AD9-3719-2096C8C4726A}" v="3" dt="2023-12-06T04:26:31.919"/>
    <p1510:client id="{A5DC9DFF-8FEA-E132-7E0C-FF8008A22234}" v="4" dt="2023-10-17T07:13:55.770"/>
    <p1510:client id="{CC7D40E7-9B6F-314C-6EC6-9ADBEEC10A8E}" v="63" dt="2023-12-05T00:13:24.709"/>
    <p1510:client id="{CD4B2F74-B174-EBD6-1407-6A876401BF95}" v="678" dt="2023-12-06T04:03:14.708"/>
    <p1510:client id="{D875913B-ECE0-96EB-6C69-D0F485392584}" v="131" dt="2023-12-05T04:46:4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EA4A3-A5CB-4E43-9AEF-7498DD2FB70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1EDE80-34C0-47BF-8006-C9656C587C86}">
      <dgm:prSet/>
      <dgm:spPr/>
      <dgm:t>
        <a:bodyPr/>
        <a:lstStyle/>
        <a:p>
          <a:r>
            <a:rPr lang="en-US"/>
            <a:t>TITLE</a:t>
          </a:r>
        </a:p>
      </dgm:t>
    </dgm:pt>
    <dgm:pt modelId="{F1D0DC6B-4D9E-4E1D-BA37-CAF9D9071497}" type="parTrans" cxnId="{01A16565-C872-4C50-B889-7D52A81CBFEE}">
      <dgm:prSet/>
      <dgm:spPr/>
      <dgm:t>
        <a:bodyPr/>
        <a:lstStyle/>
        <a:p>
          <a:endParaRPr lang="en-US"/>
        </a:p>
      </dgm:t>
    </dgm:pt>
    <dgm:pt modelId="{5B77514E-0F01-436D-8171-8585E02D3EC8}" type="sibTrans" cxnId="{01A16565-C872-4C50-B889-7D52A81CBFEE}">
      <dgm:prSet/>
      <dgm:spPr/>
      <dgm:t>
        <a:bodyPr/>
        <a:lstStyle/>
        <a:p>
          <a:endParaRPr lang="en-US"/>
        </a:p>
      </dgm:t>
    </dgm:pt>
    <dgm:pt modelId="{7B3E71AC-A759-488C-92CF-267279195CF7}">
      <dgm:prSet/>
      <dgm:spPr/>
      <dgm:t>
        <a:bodyPr/>
        <a:lstStyle/>
        <a:p>
          <a:r>
            <a:rPr lang="en-US"/>
            <a:t>CONTENT</a:t>
          </a:r>
        </a:p>
      </dgm:t>
    </dgm:pt>
    <dgm:pt modelId="{8315E59A-3913-4252-9B89-16F58E18CABB}" type="parTrans" cxnId="{6BDDE261-9363-4E81-8CF1-01EDAC90A372}">
      <dgm:prSet/>
      <dgm:spPr/>
      <dgm:t>
        <a:bodyPr/>
        <a:lstStyle/>
        <a:p>
          <a:endParaRPr lang="en-US"/>
        </a:p>
      </dgm:t>
    </dgm:pt>
    <dgm:pt modelId="{C0F64EC7-2BE4-4BF2-ABE5-F9C1BC0277F8}" type="sibTrans" cxnId="{6BDDE261-9363-4E81-8CF1-01EDAC90A372}">
      <dgm:prSet/>
      <dgm:spPr/>
      <dgm:t>
        <a:bodyPr/>
        <a:lstStyle/>
        <a:p>
          <a:endParaRPr lang="en-US"/>
        </a:p>
      </dgm:t>
    </dgm:pt>
    <dgm:pt modelId="{B7D61770-AD58-4B56-82B3-08A4C73CD1BE}">
      <dgm:prSet/>
      <dgm:spPr/>
      <dgm:t>
        <a:bodyPr/>
        <a:lstStyle/>
        <a:p>
          <a:r>
            <a:rPr lang="en-US">
              <a:latin typeface="Corbel"/>
            </a:rPr>
            <a:t>THE TEAM</a:t>
          </a:r>
        </a:p>
      </dgm:t>
    </dgm:pt>
    <dgm:pt modelId="{0C969809-1EE2-40C5-9B4B-B1C2779E4A05}" type="parTrans" cxnId="{9AE20DAA-0E15-4D65-9B3D-A74A6C7753B9}">
      <dgm:prSet/>
      <dgm:spPr/>
      <dgm:t>
        <a:bodyPr/>
        <a:lstStyle/>
        <a:p>
          <a:endParaRPr lang="en-US"/>
        </a:p>
      </dgm:t>
    </dgm:pt>
    <dgm:pt modelId="{6E6C147A-DAE0-44A3-A0A3-36AE29312CC0}" type="sibTrans" cxnId="{9AE20DAA-0E15-4D65-9B3D-A74A6C7753B9}">
      <dgm:prSet/>
      <dgm:spPr/>
      <dgm:t>
        <a:bodyPr/>
        <a:lstStyle/>
        <a:p>
          <a:endParaRPr lang="en-US"/>
        </a:p>
      </dgm:t>
    </dgm:pt>
    <dgm:pt modelId="{9AAC580A-8B31-47DD-AECB-44EDCC4B41FB}">
      <dgm:prSet/>
      <dgm:spPr/>
      <dgm:t>
        <a:bodyPr/>
        <a:lstStyle/>
        <a:p>
          <a:r>
            <a:rPr lang="en-US">
              <a:latin typeface="Corbel"/>
            </a:rPr>
            <a:t>RESULTS</a:t>
          </a:r>
          <a:endParaRPr lang="en-US"/>
        </a:p>
      </dgm:t>
    </dgm:pt>
    <dgm:pt modelId="{A69D110B-FC94-47BB-A5DA-79EDF60A42A4}" type="parTrans" cxnId="{3A78FC6A-6EAA-4346-92C8-12923F192026}">
      <dgm:prSet/>
      <dgm:spPr/>
      <dgm:t>
        <a:bodyPr/>
        <a:lstStyle/>
        <a:p>
          <a:endParaRPr lang="en-US"/>
        </a:p>
      </dgm:t>
    </dgm:pt>
    <dgm:pt modelId="{5186C8B8-7080-41B2-B50E-42C1A5AA0D5E}" type="sibTrans" cxnId="{3A78FC6A-6EAA-4346-92C8-12923F192026}">
      <dgm:prSet/>
      <dgm:spPr/>
      <dgm:t>
        <a:bodyPr/>
        <a:lstStyle/>
        <a:p>
          <a:endParaRPr lang="en-US"/>
        </a:p>
      </dgm:t>
    </dgm:pt>
    <dgm:pt modelId="{BD947957-FE0C-43A2-8FCD-DC33215B6035}">
      <dgm:prSet/>
      <dgm:spPr/>
      <dgm:t>
        <a:bodyPr/>
        <a:lstStyle/>
        <a:p>
          <a:r>
            <a:rPr lang="en-US">
              <a:latin typeface="Corbel"/>
            </a:rPr>
            <a:t>REFERENCES</a:t>
          </a:r>
          <a:endParaRPr lang="en-US"/>
        </a:p>
      </dgm:t>
    </dgm:pt>
    <dgm:pt modelId="{42D4B439-15D3-4809-AF73-D8D76D5D9912}" type="parTrans" cxnId="{49DA8A30-D72D-4C4E-B915-BE6F47E52C8D}">
      <dgm:prSet/>
      <dgm:spPr/>
      <dgm:t>
        <a:bodyPr/>
        <a:lstStyle/>
        <a:p>
          <a:endParaRPr lang="en-US"/>
        </a:p>
      </dgm:t>
    </dgm:pt>
    <dgm:pt modelId="{D1CF8696-A52B-4CCD-8034-7310D27E862D}" type="sibTrans" cxnId="{49DA8A30-D72D-4C4E-B915-BE6F47E52C8D}">
      <dgm:prSet/>
      <dgm:spPr/>
      <dgm:t>
        <a:bodyPr/>
        <a:lstStyle/>
        <a:p>
          <a:endParaRPr lang="en-US"/>
        </a:p>
      </dgm:t>
    </dgm:pt>
    <dgm:pt modelId="{63C80D73-1097-4594-8628-0C05F70EEDFD}">
      <dgm:prSet phldr="0"/>
      <dgm:spPr/>
      <dgm:t>
        <a:bodyPr/>
        <a:lstStyle/>
        <a:p>
          <a:r>
            <a:rPr lang="en-US">
              <a:latin typeface="Corbel"/>
            </a:rPr>
            <a:t>METHODOLOGY</a:t>
          </a:r>
        </a:p>
      </dgm:t>
    </dgm:pt>
    <dgm:pt modelId="{3A8E77D3-7D8B-4288-8CA0-1059ADCE3FAB}" type="parTrans" cxnId="{CFE1EBEF-0BDF-48C5-8326-58AC1BB136D2}">
      <dgm:prSet/>
      <dgm:spPr/>
    </dgm:pt>
    <dgm:pt modelId="{01797F12-270E-463E-9A35-B7B784EC040B}" type="sibTrans" cxnId="{CFE1EBEF-0BDF-48C5-8326-58AC1BB136D2}">
      <dgm:prSet/>
      <dgm:spPr/>
    </dgm:pt>
    <dgm:pt modelId="{D45F06E6-6A6D-4169-8C68-5EB245825B85}">
      <dgm:prSet phldr="0"/>
      <dgm:spPr/>
      <dgm:t>
        <a:bodyPr/>
        <a:lstStyle/>
        <a:p>
          <a:r>
            <a:rPr lang="en-US">
              <a:latin typeface="Corbel"/>
            </a:rPr>
            <a:t>CONCLUSION</a:t>
          </a:r>
        </a:p>
      </dgm:t>
    </dgm:pt>
    <dgm:pt modelId="{9D276D3B-3152-4A45-877B-AB147B25D3CF}" type="parTrans" cxnId="{B900EB56-5F60-4DA3-B478-61FE89C375A9}">
      <dgm:prSet/>
      <dgm:spPr/>
    </dgm:pt>
    <dgm:pt modelId="{ADB8811D-46E0-4BFE-A3E7-07C6B0B0B879}" type="sibTrans" cxnId="{B900EB56-5F60-4DA3-B478-61FE89C375A9}">
      <dgm:prSet/>
      <dgm:spPr/>
    </dgm:pt>
    <dgm:pt modelId="{9BFDFB75-7CF7-4A2B-A1CD-A25530A88643}">
      <dgm:prSet phldr="0"/>
      <dgm:spPr/>
      <dgm:t>
        <a:bodyPr/>
        <a:lstStyle/>
        <a:p>
          <a:r>
            <a:rPr lang="en-US">
              <a:latin typeface="Corbel"/>
            </a:rPr>
            <a:t>INTRODUCTION</a:t>
          </a:r>
        </a:p>
      </dgm:t>
    </dgm:pt>
    <dgm:pt modelId="{89AA2B46-548E-4908-9C45-D3E7E07E978D}" type="parTrans" cxnId="{63B50757-774F-4D7A-A469-18D6FBC18906}">
      <dgm:prSet/>
      <dgm:spPr/>
    </dgm:pt>
    <dgm:pt modelId="{39EC0BF2-96EF-4FDC-BB6A-752E396E43A9}" type="sibTrans" cxnId="{63B50757-774F-4D7A-A469-18D6FBC18906}">
      <dgm:prSet/>
      <dgm:spPr/>
    </dgm:pt>
    <dgm:pt modelId="{15CFAC0E-BFA2-4502-8486-887BCDDEC413}">
      <dgm:prSet phldr="0"/>
      <dgm:spPr/>
      <dgm:t>
        <a:bodyPr/>
        <a:lstStyle/>
        <a:p>
          <a:r>
            <a:rPr lang="en-US" b="0" cap="all">
              <a:latin typeface="Times New Roman"/>
              <a:cs typeface="Calibri"/>
            </a:rPr>
            <a:t>PROPOSED SOLUTION</a:t>
          </a:r>
          <a:endParaRPr lang="en-US" b="0">
            <a:latin typeface="Times New Roman"/>
          </a:endParaRPr>
        </a:p>
      </dgm:t>
    </dgm:pt>
    <dgm:pt modelId="{A277DC66-ED27-4539-B6B7-80B5B85C8CDD}" type="parTrans" cxnId="{2BC7DA58-1126-4E3F-83E5-1D6475D733FB}">
      <dgm:prSet/>
      <dgm:spPr/>
    </dgm:pt>
    <dgm:pt modelId="{57ADD523-77C8-4141-8B6D-9F4A31081A55}" type="sibTrans" cxnId="{2BC7DA58-1126-4E3F-83E5-1D6475D733FB}">
      <dgm:prSet/>
      <dgm:spPr/>
    </dgm:pt>
    <dgm:pt modelId="{10A9EB96-197A-40B6-B82B-E3479778DECF}">
      <dgm:prSet phldr="0"/>
      <dgm:spPr/>
      <dgm:t>
        <a:bodyPr/>
        <a:lstStyle/>
        <a:p>
          <a:r>
            <a:rPr lang="en-US">
              <a:latin typeface="Calibri"/>
              <a:cs typeface="Calibri"/>
            </a:rPr>
            <a:t>BUSINESS PROBLEM</a:t>
          </a:r>
        </a:p>
      </dgm:t>
    </dgm:pt>
    <dgm:pt modelId="{AC9BF0B6-A0A7-4CDA-AF99-A806D0D60A57}" type="parTrans" cxnId="{AB408024-31E3-4FE3-92ED-73F2915BB58C}">
      <dgm:prSet/>
      <dgm:spPr/>
    </dgm:pt>
    <dgm:pt modelId="{87DC6B86-3892-44B3-BD52-F4E22AAFF7AB}" type="sibTrans" cxnId="{AB408024-31E3-4FE3-92ED-73F2915BB58C}">
      <dgm:prSet/>
      <dgm:spPr/>
    </dgm:pt>
    <dgm:pt modelId="{7D136912-8F12-4B0B-AB6F-40742339944E}">
      <dgm:prSet phldr="0"/>
      <dgm:spPr/>
      <dgm:t>
        <a:bodyPr/>
        <a:lstStyle/>
        <a:p>
          <a:pPr rtl="0"/>
          <a:r>
            <a:rPr lang="en-US">
              <a:latin typeface="Corbel"/>
            </a:rPr>
            <a:t>FEATURE ENGINEERING</a:t>
          </a:r>
        </a:p>
      </dgm:t>
    </dgm:pt>
    <dgm:pt modelId="{BFB7565C-F8A1-4E87-A9B8-FBB09B452D04}" type="parTrans" cxnId="{378BC81C-CC82-4C88-8CFC-C1AC11308420}">
      <dgm:prSet/>
      <dgm:spPr/>
    </dgm:pt>
    <dgm:pt modelId="{15295AA0-09E6-46AF-B5BC-594628F18C13}" type="sibTrans" cxnId="{378BC81C-CC82-4C88-8CFC-C1AC11308420}">
      <dgm:prSet/>
      <dgm:spPr/>
    </dgm:pt>
    <dgm:pt modelId="{DD4D61AE-32F6-4BC3-8AAF-E4B72CD4465C}">
      <dgm:prSet phldr="0"/>
      <dgm:spPr/>
      <dgm:t>
        <a:bodyPr/>
        <a:lstStyle/>
        <a:p>
          <a:pPr rtl="0"/>
          <a:r>
            <a:rPr lang="en-US">
              <a:latin typeface="Corbel"/>
            </a:rPr>
            <a:t>EXPLORATORY DATA ANALYSIS</a:t>
          </a:r>
        </a:p>
      </dgm:t>
    </dgm:pt>
    <dgm:pt modelId="{1F58FFF3-C06E-4160-9DBC-27ED30E9B678}" type="parTrans" cxnId="{9B33DCDD-5B83-46D3-89F8-1A8DC44235B4}">
      <dgm:prSet/>
      <dgm:spPr/>
    </dgm:pt>
    <dgm:pt modelId="{12FAA0FB-6259-42BE-B8C3-9BB3EE58B67D}" type="sibTrans" cxnId="{9B33DCDD-5B83-46D3-89F8-1A8DC44235B4}">
      <dgm:prSet/>
      <dgm:spPr/>
    </dgm:pt>
    <dgm:pt modelId="{D007A6C9-70D5-4691-B160-EDAAE1A43898}">
      <dgm:prSet phldr="0"/>
      <dgm:spPr/>
      <dgm:t>
        <a:bodyPr/>
        <a:lstStyle/>
        <a:p>
          <a:pPr rtl="0"/>
          <a:r>
            <a:rPr lang="en-US">
              <a:latin typeface="Corbel"/>
            </a:rPr>
            <a:t>DEPLOYMENT ON FLASK</a:t>
          </a:r>
        </a:p>
      </dgm:t>
    </dgm:pt>
    <dgm:pt modelId="{842C7D37-7B4A-4CDC-84D6-28753B39444E}" type="parTrans" cxnId="{D49EC5FA-725B-4A36-B451-73182F5C9659}">
      <dgm:prSet/>
      <dgm:spPr/>
    </dgm:pt>
    <dgm:pt modelId="{3A9AC501-A4EC-45F4-89E1-60A0DD5D3F88}" type="sibTrans" cxnId="{D49EC5FA-725B-4A36-B451-73182F5C9659}">
      <dgm:prSet/>
      <dgm:spPr/>
    </dgm:pt>
    <dgm:pt modelId="{CCE94F96-7387-4FAA-942E-66263D11071E}">
      <dgm:prSet phldr="0"/>
      <dgm:spPr/>
      <dgm:t>
        <a:bodyPr/>
        <a:lstStyle/>
        <a:p>
          <a:pPr rtl="0"/>
          <a:r>
            <a:rPr lang="en-US">
              <a:latin typeface="Corbel"/>
            </a:rPr>
            <a:t>USER INTERFACE DEMO</a:t>
          </a:r>
        </a:p>
      </dgm:t>
    </dgm:pt>
    <dgm:pt modelId="{AFC5F351-F973-4670-AEED-57B1FC5E10AF}" type="parTrans" cxnId="{B6B19B16-E952-49D1-8C4F-3018242B9B21}">
      <dgm:prSet/>
      <dgm:spPr/>
    </dgm:pt>
    <dgm:pt modelId="{462C9205-CBFC-4926-A35B-3E92ABCCE996}" type="sibTrans" cxnId="{B6B19B16-E952-49D1-8C4F-3018242B9B21}">
      <dgm:prSet/>
      <dgm:spPr/>
    </dgm:pt>
    <dgm:pt modelId="{0E27B8DF-98F7-4E62-A43B-2D4D968E62CC}">
      <dgm:prSet phldr="0"/>
      <dgm:spPr/>
      <dgm:t>
        <a:bodyPr/>
        <a:lstStyle/>
        <a:p>
          <a:pPr rtl="0"/>
          <a:r>
            <a:rPr lang="en-US" cap="all">
              <a:latin typeface="Times New Roman"/>
              <a:cs typeface="Calibri"/>
            </a:rPr>
            <a:t>MODEL DEPLOYED</a:t>
          </a:r>
        </a:p>
      </dgm:t>
    </dgm:pt>
    <dgm:pt modelId="{4E3F0C2A-0E83-4C20-8AD6-B8C0019C5A30}" type="parTrans" cxnId="{B8224F8E-575E-43D2-9DD4-6837D8376E84}">
      <dgm:prSet/>
      <dgm:spPr/>
    </dgm:pt>
    <dgm:pt modelId="{15C1442D-DE39-4994-8064-5C4F63A51C82}" type="sibTrans" cxnId="{B8224F8E-575E-43D2-9DD4-6837D8376E84}">
      <dgm:prSet/>
      <dgm:spPr/>
    </dgm:pt>
    <dgm:pt modelId="{DC7166D1-A3B0-4B47-9068-06EFCE58D5D5}" type="pres">
      <dgm:prSet presAssocID="{48BEA4A3-A5CB-4E43-9AEF-7498DD2FB702}" presName="root" presStyleCnt="0">
        <dgm:presLayoutVars>
          <dgm:dir/>
          <dgm:resizeHandles val="exact"/>
        </dgm:presLayoutVars>
      </dgm:prSet>
      <dgm:spPr/>
    </dgm:pt>
    <dgm:pt modelId="{68786880-F8E9-40AC-A3E8-7C3110DDD3B6}" type="pres">
      <dgm:prSet presAssocID="{411EDE80-34C0-47BF-8006-C9656C587C86}" presName="compNode" presStyleCnt="0"/>
      <dgm:spPr/>
    </dgm:pt>
    <dgm:pt modelId="{B92D3211-2A77-4C3D-9A39-7C9198B3D406}" type="pres">
      <dgm:prSet presAssocID="{411EDE80-34C0-47BF-8006-C9656C587C86}" presName="bgRect" presStyleLbl="bgShp" presStyleIdx="0" presStyleCnt="15"/>
      <dgm:spPr/>
    </dgm:pt>
    <dgm:pt modelId="{83CD8384-1B7F-40AD-8AA4-5EF527B6B1B8}" type="pres">
      <dgm:prSet presAssocID="{411EDE80-34C0-47BF-8006-C9656C587C86}" presName="iconRect" presStyleLbl="node1" presStyleIdx="0" presStyleCnt="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777A4457-A8ED-4031-82EA-744479001A14}" type="pres">
      <dgm:prSet presAssocID="{411EDE80-34C0-47BF-8006-C9656C587C86}" presName="spaceRect" presStyleCnt="0"/>
      <dgm:spPr/>
    </dgm:pt>
    <dgm:pt modelId="{28E65EAC-C21D-4DA9-A218-862DDA54088D}" type="pres">
      <dgm:prSet presAssocID="{411EDE80-34C0-47BF-8006-C9656C587C86}" presName="parTx" presStyleLbl="revTx" presStyleIdx="0" presStyleCnt="15">
        <dgm:presLayoutVars>
          <dgm:chMax val="0"/>
          <dgm:chPref val="0"/>
        </dgm:presLayoutVars>
      </dgm:prSet>
      <dgm:spPr/>
    </dgm:pt>
    <dgm:pt modelId="{7A115A6C-0000-4549-9802-78F15DA053AB}" type="pres">
      <dgm:prSet presAssocID="{5B77514E-0F01-436D-8171-8585E02D3EC8}" presName="sibTrans" presStyleCnt="0"/>
      <dgm:spPr/>
    </dgm:pt>
    <dgm:pt modelId="{6D702AF0-2161-4372-B280-1ADA8E348634}" type="pres">
      <dgm:prSet presAssocID="{7B3E71AC-A759-488C-92CF-267279195CF7}" presName="compNode" presStyleCnt="0"/>
      <dgm:spPr/>
    </dgm:pt>
    <dgm:pt modelId="{1B695D49-133E-4760-A38E-6FF773AE977C}" type="pres">
      <dgm:prSet presAssocID="{7B3E71AC-A759-488C-92CF-267279195CF7}" presName="bgRect" presStyleLbl="bgShp" presStyleIdx="1" presStyleCnt="15"/>
      <dgm:spPr/>
    </dgm:pt>
    <dgm:pt modelId="{483A0047-F201-4EA8-A28A-ED013CAE44D3}" type="pres">
      <dgm:prSet presAssocID="{7B3E71AC-A759-488C-92CF-267279195CF7}" presName="iconRect" presStyleLbl="node1" presStyleIdx="1" presStyleCnt="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C20297C-BF93-4426-B69E-9927348C3A72}" type="pres">
      <dgm:prSet presAssocID="{7B3E71AC-A759-488C-92CF-267279195CF7}" presName="spaceRect" presStyleCnt="0"/>
      <dgm:spPr/>
    </dgm:pt>
    <dgm:pt modelId="{43A696D9-D64F-4E3A-AD16-4C078C8E8168}" type="pres">
      <dgm:prSet presAssocID="{7B3E71AC-A759-488C-92CF-267279195CF7}" presName="parTx" presStyleLbl="revTx" presStyleIdx="1" presStyleCnt="15">
        <dgm:presLayoutVars>
          <dgm:chMax val="0"/>
          <dgm:chPref val="0"/>
        </dgm:presLayoutVars>
      </dgm:prSet>
      <dgm:spPr/>
    </dgm:pt>
    <dgm:pt modelId="{1B561B02-1EE9-42E9-8447-A7B5DD06DCBD}" type="pres">
      <dgm:prSet presAssocID="{C0F64EC7-2BE4-4BF2-ABE5-F9C1BC0277F8}" presName="sibTrans" presStyleCnt="0"/>
      <dgm:spPr/>
    </dgm:pt>
    <dgm:pt modelId="{F4C446B5-9F38-4C56-9CC3-5BEBD30D2703}" type="pres">
      <dgm:prSet presAssocID="{B7D61770-AD58-4B56-82B3-08A4C73CD1BE}" presName="compNode" presStyleCnt="0"/>
      <dgm:spPr/>
    </dgm:pt>
    <dgm:pt modelId="{E3D50904-B683-4687-B510-92312B48CFE6}" type="pres">
      <dgm:prSet presAssocID="{B7D61770-AD58-4B56-82B3-08A4C73CD1BE}" presName="bgRect" presStyleLbl="bgShp" presStyleIdx="2" presStyleCnt="15"/>
      <dgm:spPr/>
    </dgm:pt>
    <dgm:pt modelId="{E485F608-9FEA-46C1-8CA9-EBF53D77496E}" type="pres">
      <dgm:prSet presAssocID="{B7D61770-AD58-4B56-82B3-08A4C73CD1BE}" presName="iconRect" presStyleLbl="node1" presStyleIdx="2" presStyleCnt="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CF39F84-C99E-4F85-8837-B3F5BA627600}" type="pres">
      <dgm:prSet presAssocID="{B7D61770-AD58-4B56-82B3-08A4C73CD1BE}" presName="spaceRect" presStyleCnt="0"/>
      <dgm:spPr/>
    </dgm:pt>
    <dgm:pt modelId="{32AB037E-5C87-44A2-968C-A0B92789A6F9}" type="pres">
      <dgm:prSet presAssocID="{B7D61770-AD58-4B56-82B3-08A4C73CD1BE}" presName="parTx" presStyleLbl="revTx" presStyleIdx="2" presStyleCnt="15">
        <dgm:presLayoutVars>
          <dgm:chMax val="0"/>
          <dgm:chPref val="0"/>
        </dgm:presLayoutVars>
      </dgm:prSet>
      <dgm:spPr/>
    </dgm:pt>
    <dgm:pt modelId="{647DC7C7-AB75-476E-AAF3-6ADC2B575A4C}" type="pres">
      <dgm:prSet presAssocID="{6E6C147A-DAE0-44A3-A0A3-36AE29312CC0}" presName="sibTrans" presStyleCnt="0"/>
      <dgm:spPr/>
    </dgm:pt>
    <dgm:pt modelId="{536AC39C-2A09-465A-8191-29FAF17D886C}" type="pres">
      <dgm:prSet presAssocID="{9BFDFB75-7CF7-4A2B-A1CD-A25530A88643}" presName="compNode" presStyleCnt="0"/>
      <dgm:spPr/>
    </dgm:pt>
    <dgm:pt modelId="{38DD48CE-8B8D-4108-B266-591490004721}" type="pres">
      <dgm:prSet presAssocID="{9BFDFB75-7CF7-4A2B-A1CD-A25530A88643}" presName="bgRect" presStyleLbl="bgShp" presStyleIdx="3" presStyleCnt="15"/>
      <dgm:spPr/>
    </dgm:pt>
    <dgm:pt modelId="{2538D148-A227-48CF-AE8A-BA7EFF6E04E9}" type="pres">
      <dgm:prSet presAssocID="{9BFDFB75-7CF7-4A2B-A1CD-A25530A88643}" presName="iconRect" presStyleLbl="node1" presStyleIdx="3" presStyleCnt="15"/>
      <dgm:spPr>
        <a:ln>
          <a:noFill/>
        </a:ln>
      </dgm:spPr>
    </dgm:pt>
    <dgm:pt modelId="{F81B77AA-8FA1-4616-BBEF-C4162D1425CA}" type="pres">
      <dgm:prSet presAssocID="{9BFDFB75-7CF7-4A2B-A1CD-A25530A88643}" presName="spaceRect" presStyleCnt="0"/>
      <dgm:spPr/>
    </dgm:pt>
    <dgm:pt modelId="{8ABD55E2-96F6-4C46-A4B3-68A5C62B7D87}" type="pres">
      <dgm:prSet presAssocID="{9BFDFB75-7CF7-4A2B-A1CD-A25530A88643}" presName="parTx" presStyleLbl="revTx" presStyleIdx="3" presStyleCnt="15">
        <dgm:presLayoutVars>
          <dgm:chMax val="0"/>
          <dgm:chPref val="0"/>
        </dgm:presLayoutVars>
      </dgm:prSet>
      <dgm:spPr/>
    </dgm:pt>
    <dgm:pt modelId="{B07223AA-403F-4292-A1ED-3D3810D2D6AA}" type="pres">
      <dgm:prSet presAssocID="{39EC0BF2-96EF-4FDC-BB6A-752E396E43A9}" presName="sibTrans" presStyleCnt="0"/>
      <dgm:spPr/>
    </dgm:pt>
    <dgm:pt modelId="{C0439911-0EE0-4A86-836E-C44E759BFFFD}" type="pres">
      <dgm:prSet presAssocID="{10A9EB96-197A-40B6-B82B-E3479778DECF}" presName="compNode" presStyleCnt="0"/>
      <dgm:spPr/>
    </dgm:pt>
    <dgm:pt modelId="{247C9FB0-7E99-47BD-8DB8-A0CC4ED7723F}" type="pres">
      <dgm:prSet presAssocID="{10A9EB96-197A-40B6-B82B-E3479778DECF}" presName="bgRect" presStyleLbl="bgShp" presStyleIdx="4" presStyleCnt="15"/>
      <dgm:spPr/>
    </dgm:pt>
    <dgm:pt modelId="{E6A77609-0F38-4ADC-848D-7D38984A5299}" type="pres">
      <dgm:prSet presAssocID="{10A9EB96-197A-40B6-B82B-E3479778DECF}" presName="iconRect" presStyleLbl="node1" presStyleIdx="4" presStyleCnt="15"/>
      <dgm:spPr>
        <a:ln>
          <a:noFill/>
        </a:ln>
      </dgm:spPr>
    </dgm:pt>
    <dgm:pt modelId="{13D000EF-03DA-40EE-9651-9A97C32B52EF}" type="pres">
      <dgm:prSet presAssocID="{10A9EB96-197A-40B6-B82B-E3479778DECF}" presName="spaceRect" presStyleCnt="0"/>
      <dgm:spPr/>
    </dgm:pt>
    <dgm:pt modelId="{C0D69CD4-3DBF-457C-A468-9F4B74CF646C}" type="pres">
      <dgm:prSet presAssocID="{10A9EB96-197A-40B6-B82B-E3479778DECF}" presName="parTx" presStyleLbl="revTx" presStyleIdx="4" presStyleCnt="15">
        <dgm:presLayoutVars>
          <dgm:chMax val="0"/>
          <dgm:chPref val="0"/>
        </dgm:presLayoutVars>
      </dgm:prSet>
      <dgm:spPr/>
    </dgm:pt>
    <dgm:pt modelId="{0F389A66-D8DA-4485-9118-B9B3C96E7FC4}" type="pres">
      <dgm:prSet presAssocID="{87DC6B86-3892-44B3-BD52-F4E22AAFF7AB}" presName="sibTrans" presStyleCnt="0"/>
      <dgm:spPr/>
    </dgm:pt>
    <dgm:pt modelId="{5CD3A7F8-864E-4DF6-91F8-01C68070B31A}" type="pres">
      <dgm:prSet presAssocID="{15CFAC0E-BFA2-4502-8486-887BCDDEC413}" presName="compNode" presStyleCnt="0"/>
      <dgm:spPr/>
    </dgm:pt>
    <dgm:pt modelId="{7B0D4449-2DA3-49E3-860D-DB3BAD6C2772}" type="pres">
      <dgm:prSet presAssocID="{15CFAC0E-BFA2-4502-8486-887BCDDEC413}" presName="bgRect" presStyleLbl="bgShp" presStyleIdx="5" presStyleCnt="15"/>
      <dgm:spPr/>
    </dgm:pt>
    <dgm:pt modelId="{F1092DA7-3D45-4132-BDA6-75C148464637}" type="pres">
      <dgm:prSet presAssocID="{15CFAC0E-BFA2-4502-8486-887BCDDEC413}" presName="iconRect" presStyleLbl="node1" presStyleIdx="5" presStyleCnt="15"/>
      <dgm:spPr>
        <a:ln>
          <a:noFill/>
        </a:ln>
      </dgm:spPr>
    </dgm:pt>
    <dgm:pt modelId="{9169C51B-8491-48BA-B848-E7E8240C7A10}" type="pres">
      <dgm:prSet presAssocID="{15CFAC0E-BFA2-4502-8486-887BCDDEC413}" presName="spaceRect" presStyleCnt="0"/>
      <dgm:spPr/>
    </dgm:pt>
    <dgm:pt modelId="{B7C77C47-F4D9-4081-A9CC-0D56CD045DCC}" type="pres">
      <dgm:prSet presAssocID="{15CFAC0E-BFA2-4502-8486-887BCDDEC413}" presName="parTx" presStyleLbl="revTx" presStyleIdx="5" presStyleCnt="15">
        <dgm:presLayoutVars>
          <dgm:chMax val="0"/>
          <dgm:chPref val="0"/>
        </dgm:presLayoutVars>
      </dgm:prSet>
      <dgm:spPr/>
    </dgm:pt>
    <dgm:pt modelId="{66C9CFCC-0B50-42F6-9807-75CD486AB6B5}" type="pres">
      <dgm:prSet presAssocID="{57ADD523-77C8-4141-8B6D-9F4A31081A55}" presName="sibTrans" presStyleCnt="0"/>
      <dgm:spPr/>
    </dgm:pt>
    <dgm:pt modelId="{B76289A0-613A-4AAA-B0A1-C5705529F6B7}" type="pres">
      <dgm:prSet presAssocID="{0E27B8DF-98F7-4E62-A43B-2D4D968E62CC}" presName="compNode" presStyleCnt="0"/>
      <dgm:spPr/>
    </dgm:pt>
    <dgm:pt modelId="{4EC722C0-34F3-400B-B40B-51DD5A7A48BA}" type="pres">
      <dgm:prSet presAssocID="{0E27B8DF-98F7-4E62-A43B-2D4D968E62CC}" presName="bgRect" presStyleLbl="bgShp" presStyleIdx="6" presStyleCnt="15"/>
      <dgm:spPr/>
    </dgm:pt>
    <dgm:pt modelId="{3AFE371D-F6FE-4A43-AC44-D151E39D909D}" type="pres">
      <dgm:prSet presAssocID="{0E27B8DF-98F7-4E62-A43B-2D4D968E62CC}" presName="iconRect" presStyleLbl="node1" presStyleIdx="6" presStyleCnt="15"/>
      <dgm:spPr>
        <a:ln>
          <a:noFill/>
        </a:ln>
      </dgm:spPr>
    </dgm:pt>
    <dgm:pt modelId="{20FC03D6-6508-4532-8DAD-73CB7DAE67C6}" type="pres">
      <dgm:prSet presAssocID="{0E27B8DF-98F7-4E62-A43B-2D4D968E62CC}" presName="spaceRect" presStyleCnt="0"/>
      <dgm:spPr/>
    </dgm:pt>
    <dgm:pt modelId="{07004F4D-315B-4703-AAAF-76F16323772C}" type="pres">
      <dgm:prSet presAssocID="{0E27B8DF-98F7-4E62-A43B-2D4D968E62CC}" presName="parTx" presStyleLbl="revTx" presStyleIdx="6" presStyleCnt="15">
        <dgm:presLayoutVars>
          <dgm:chMax val="0"/>
          <dgm:chPref val="0"/>
        </dgm:presLayoutVars>
      </dgm:prSet>
      <dgm:spPr/>
    </dgm:pt>
    <dgm:pt modelId="{5BD322AC-88D8-41D0-A723-60FA08C8ED6A}" type="pres">
      <dgm:prSet presAssocID="{15C1442D-DE39-4994-8064-5C4F63A51C82}" presName="sibTrans" presStyleCnt="0"/>
      <dgm:spPr/>
    </dgm:pt>
    <dgm:pt modelId="{846341B5-E206-40E7-9476-4366BF1D4010}" type="pres">
      <dgm:prSet presAssocID="{63C80D73-1097-4594-8628-0C05F70EEDFD}" presName="compNode" presStyleCnt="0"/>
      <dgm:spPr/>
    </dgm:pt>
    <dgm:pt modelId="{63434C35-9221-42E8-B446-BF8F4C985241}" type="pres">
      <dgm:prSet presAssocID="{63C80D73-1097-4594-8628-0C05F70EEDFD}" presName="bgRect" presStyleLbl="bgShp" presStyleIdx="7" presStyleCnt="15"/>
      <dgm:spPr/>
    </dgm:pt>
    <dgm:pt modelId="{B070D231-43EB-4D1E-9FFC-F709C9CE34B6}" type="pres">
      <dgm:prSet presAssocID="{63C80D73-1097-4594-8628-0C05F70EEDFD}" presName="iconRect" presStyleLbl="node1" presStyleIdx="7" presStyleCnt="15"/>
      <dgm:spPr>
        <a:ln>
          <a:noFill/>
        </a:ln>
      </dgm:spPr>
    </dgm:pt>
    <dgm:pt modelId="{50489B66-131F-441C-AABD-C167F1E77CFB}" type="pres">
      <dgm:prSet presAssocID="{63C80D73-1097-4594-8628-0C05F70EEDFD}" presName="spaceRect" presStyleCnt="0"/>
      <dgm:spPr/>
    </dgm:pt>
    <dgm:pt modelId="{C5A765EF-1A97-4496-ACDD-136356880362}" type="pres">
      <dgm:prSet presAssocID="{63C80D73-1097-4594-8628-0C05F70EEDFD}" presName="parTx" presStyleLbl="revTx" presStyleIdx="7" presStyleCnt="15">
        <dgm:presLayoutVars>
          <dgm:chMax val="0"/>
          <dgm:chPref val="0"/>
        </dgm:presLayoutVars>
      </dgm:prSet>
      <dgm:spPr/>
    </dgm:pt>
    <dgm:pt modelId="{33545B7A-DC3E-44F5-A7B5-4D775FA7EA67}" type="pres">
      <dgm:prSet presAssocID="{01797F12-270E-463E-9A35-B7B784EC040B}" presName="sibTrans" presStyleCnt="0"/>
      <dgm:spPr/>
    </dgm:pt>
    <dgm:pt modelId="{1D5825D8-E543-44E3-A281-B7B54140F428}" type="pres">
      <dgm:prSet presAssocID="{DD4D61AE-32F6-4BC3-8AAF-E4B72CD4465C}" presName="compNode" presStyleCnt="0"/>
      <dgm:spPr/>
    </dgm:pt>
    <dgm:pt modelId="{D6E1B9BC-4599-43FE-B570-D0A7EA058826}" type="pres">
      <dgm:prSet presAssocID="{DD4D61AE-32F6-4BC3-8AAF-E4B72CD4465C}" presName="bgRect" presStyleLbl="bgShp" presStyleIdx="8" presStyleCnt="15"/>
      <dgm:spPr/>
    </dgm:pt>
    <dgm:pt modelId="{6F42E73F-0201-4CEE-AC0F-4D9B5E356BE4}" type="pres">
      <dgm:prSet presAssocID="{DD4D61AE-32F6-4BC3-8AAF-E4B72CD4465C}" presName="iconRect" presStyleLbl="node1" presStyleIdx="8" presStyleCnt="15"/>
      <dgm:spPr>
        <a:ln>
          <a:noFill/>
        </a:ln>
      </dgm:spPr>
    </dgm:pt>
    <dgm:pt modelId="{7E452C08-8ED2-4B69-AC76-AF262C8CEA5E}" type="pres">
      <dgm:prSet presAssocID="{DD4D61AE-32F6-4BC3-8AAF-E4B72CD4465C}" presName="spaceRect" presStyleCnt="0"/>
      <dgm:spPr/>
    </dgm:pt>
    <dgm:pt modelId="{29B87BF6-FB36-4520-8401-C7346F07BA0E}" type="pres">
      <dgm:prSet presAssocID="{DD4D61AE-32F6-4BC3-8AAF-E4B72CD4465C}" presName="parTx" presStyleLbl="revTx" presStyleIdx="8" presStyleCnt="15">
        <dgm:presLayoutVars>
          <dgm:chMax val="0"/>
          <dgm:chPref val="0"/>
        </dgm:presLayoutVars>
      </dgm:prSet>
      <dgm:spPr/>
    </dgm:pt>
    <dgm:pt modelId="{D50FA40E-0104-4864-86C2-637C58D8BE3A}" type="pres">
      <dgm:prSet presAssocID="{12FAA0FB-6259-42BE-B8C3-9BB3EE58B67D}" presName="sibTrans" presStyleCnt="0"/>
      <dgm:spPr/>
    </dgm:pt>
    <dgm:pt modelId="{44D773D0-CF12-40B4-B3EC-5A3BFB3231CF}" type="pres">
      <dgm:prSet presAssocID="{7D136912-8F12-4B0B-AB6F-40742339944E}" presName="compNode" presStyleCnt="0"/>
      <dgm:spPr/>
    </dgm:pt>
    <dgm:pt modelId="{1DA232F0-4CBE-4BCF-9C95-DBF4BCCCB484}" type="pres">
      <dgm:prSet presAssocID="{7D136912-8F12-4B0B-AB6F-40742339944E}" presName="bgRect" presStyleLbl="bgShp" presStyleIdx="9" presStyleCnt="15"/>
      <dgm:spPr/>
    </dgm:pt>
    <dgm:pt modelId="{A4DE3D0F-19D4-44CC-99AF-6A3EFC3868F4}" type="pres">
      <dgm:prSet presAssocID="{7D136912-8F12-4B0B-AB6F-40742339944E}" presName="iconRect" presStyleLbl="node1" presStyleIdx="9" presStyleCnt="15"/>
      <dgm:spPr>
        <a:ln>
          <a:noFill/>
        </a:ln>
      </dgm:spPr>
    </dgm:pt>
    <dgm:pt modelId="{701D3C46-3F26-4453-A673-B5D7E30AB5E1}" type="pres">
      <dgm:prSet presAssocID="{7D136912-8F12-4B0B-AB6F-40742339944E}" presName="spaceRect" presStyleCnt="0"/>
      <dgm:spPr/>
    </dgm:pt>
    <dgm:pt modelId="{2CF6B56B-E56A-4CC2-8F04-6F91658D8703}" type="pres">
      <dgm:prSet presAssocID="{7D136912-8F12-4B0B-AB6F-40742339944E}" presName="parTx" presStyleLbl="revTx" presStyleIdx="9" presStyleCnt="15">
        <dgm:presLayoutVars>
          <dgm:chMax val="0"/>
          <dgm:chPref val="0"/>
        </dgm:presLayoutVars>
      </dgm:prSet>
      <dgm:spPr/>
    </dgm:pt>
    <dgm:pt modelId="{FC1BB522-402F-4554-8FE9-099A286D2AB6}" type="pres">
      <dgm:prSet presAssocID="{15295AA0-09E6-46AF-B5BC-594628F18C13}" presName="sibTrans" presStyleCnt="0"/>
      <dgm:spPr/>
    </dgm:pt>
    <dgm:pt modelId="{0598AC70-0DB2-4AFE-BC31-FEB47EEC3472}" type="pres">
      <dgm:prSet presAssocID="{D007A6C9-70D5-4691-B160-EDAAE1A43898}" presName="compNode" presStyleCnt="0"/>
      <dgm:spPr/>
    </dgm:pt>
    <dgm:pt modelId="{6F2DFE37-2CB3-4098-9A64-765B7CF760D2}" type="pres">
      <dgm:prSet presAssocID="{D007A6C9-70D5-4691-B160-EDAAE1A43898}" presName="bgRect" presStyleLbl="bgShp" presStyleIdx="10" presStyleCnt="15"/>
      <dgm:spPr/>
    </dgm:pt>
    <dgm:pt modelId="{12CC0A69-7CF4-4C15-8D95-AAC9E0BC4182}" type="pres">
      <dgm:prSet presAssocID="{D007A6C9-70D5-4691-B160-EDAAE1A43898}" presName="iconRect" presStyleLbl="node1" presStyleIdx="10" presStyleCnt="15"/>
      <dgm:spPr>
        <a:ln>
          <a:noFill/>
        </a:ln>
      </dgm:spPr>
    </dgm:pt>
    <dgm:pt modelId="{4C8CBF14-8722-4865-BC82-63C46BC2C943}" type="pres">
      <dgm:prSet presAssocID="{D007A6C9-70D5-4691-B160-EDAAE1A43898}" presName="spaceRect" presStyleCnt="0"/>
      <dgm:spPr/>
    </dgm:pt>
    <dgm:pt modelId="{97DD4AA0-015C-4058-BF3E-BA645BA106C1}" type="pres">
      <dgm:prSet presAssocID="{D007A6C9-70D5-4691-B160-EDAAE1A43898}" presName="parTx" presStyleLbl="revTx" presStyleIdx="10" presStyleCnt="15">
        <dgm:presLayoutVars>
          <dgm:chMax val="0"/>
          <dgm:chPref val="0"/>
        </dgm:presLayoutVars>
      </dgm:prSet>
      <dgm:spPr/>
    </dgm:pt>
    <dgm:pt modelId="{3103D928-F7CD-4D09-8167-566C615DE621}" type="pres">
      <dgm:prSet presAssocID="{3A9AC501-A4EC-45F4-89E1-60A0DD5D3F88}" presName="sibTrans" presStyleCnt="0"/>
      <dgm:spPr/>
    </dgm:pt>
    <dgm:pt modelId="{A065E1DF-C60A-471A-97D3-7D4C8BE7B641}" type="pres">
      <dgm:prSet presAssocID="{CCE94F96-7387-4FAA-942E-66263D11071E}" presName="compNode" presStyleCnt="0"/>
      <dgm:spPr/>
    </dgm:pt>
    <dgm:pt modelId="{1272762C-0FC6-41B6-9801-7988ADB28DA1}" type="pres">
      <dgm:prSet presAssocID="{CCE94F96-7387-4FAA-942E-66263D11071E}" presName="bgRect" presStyleLbl="bgShp" presStyleIdx="11" presStyleCnt="15"/>
      <dgm:spPr/>
    </dgm:pt>
    <dgm:pt modelId="{F55C9139-C7C6-444E-98A3-64447DE2117E}" type="pres">
      <dgm:prSet presAssocID="{CCE94F96-7387-4FAA-942E-66263D11071E}" presName="iconRect" presStyleLbl="node1" presStyleIdx="11" presStyleCnt="15"/>
      <dgm:spPr>
        <a:ln>
          <a:noFill/>
        </a:ln>
      </dgm:spPr>
    </dgm:pt>
    <dgm:pt modelId="{6AB21C60-4A13-42A9-A104-5294F0D04445}" type="pres">
      <dgm:prSet presAssocID="{CCE94F96-7387-4FAA-942E-66263D11071E}" presName="spaceRect" presStyleCnt="0"/>
      <dgm:spPr/>
    </dgm:pt>
    <dgm:pt modelId="{F55218FB-E4E3-4ACE-B79B-886A87F5D4F4}" type="pres">
      <dgm:prSet presAssocID="{CCE94F96-7387-4FAA-942E-66263D11071E}" presName="parTx" presStyleLbl="revTx" presStyleIdx="11" presStyleCnt="15">
        <dgm:presLayoutVars>
          <dgm:chMax val="0"/>
          <dgm:chPref val="0"/>
        </dgm:presLayoutVars>
      </dgm:prSet>
      <dgm:spPr/>
    </dgm:pt>
    <dgm:pt modelId="{356C7CD5-186B-452B-8B18-988E46E6116B}" type="pres">
      <dgm:prSet presAssocID="{462C9205-CBFC-4926-A35B-3E92ABCCE996}" presName="sibTrans" presStyleCnt="0"/>
      <dgm:spPr/>
    </dgm:pt>
    <dgm:pt modelId="{65C4ED83-C2E7-4DF9-805E-9B77822BD513}" type="pres">
      <dgm:prSet presAssocID="{9AAC580A-8B31-47DD-AECB-44EDCC4B41FB}" presName="compNode" presStyleCnt="0"/>
      <dgm:spPr/>
    </dgm:pt>
    <dgm:pt modelId="{AC684543-85A4-42E9-81AA-B5057E765494}" type="pres">
      <dgm:prSet presAssocID="{9AAC580A-8B31-47DD-AECB-44EDCC4B41FB}" presName="bgRect" presStyleLbl="bgShp" presStyleIdx="12" presStyleCnt="15"/>
      <dgm:spPr/>
    </dgm:pt>
    <dgm:pt modelId="{D39821B5-FD3D-4EC9-8B3E-F63B822DC5B2}" type="pres">
      <dgm:prSet presAssocID="{9AAC580A-8B31-47DD-AECB-44EDCC4B41FB}" presName="iconRect" presStyleLbl="node1" presStyleIdx="12" presStyleCnt="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03A5F00D-1599-4F8D-9353-AE05582BDF44}" type="pres">
      <dgm:prSet presAssocID="{9AAC580A-8B31-47DD-AECB-44EDCC4B41FB}" presName="spaceRect" presStyleCnt="0"/>
      <dgm:spPr/>
    </dgm:pt>
    <dgm:pt modelId="{615EB143-8B24-4036-945F-65420F6C7597}" type="pres">
      <dgm:prSet presAssocID="{9AAC580A-8B31-47DD-AECB-44EDCC4B41FB}" presName="parTx" presStyleLbl="revTx" presStyleIdx="12" presStyleCnt="15">
        <dgm:presLayoutVars>
          <dgm:chMax val="0"/>
          <dgm:chPref val="0"/>
        </dgm:presLayoutVars>
      </dgm:prSet>
      <dgm:spPr/>
    </dgm:pt>
    <dgm:pt modelId="{E9B8960C-8A42-410B-B823-53ED578A07B3}" type="pres">
      <dgm:prSet presAssocID="{5186C8B8-7080-41B2-B50E-42C1A5AA0D5E}" presName="sibTrans" presStyleCnt="0"/>
      <dgm:spPr/>
    </dgm:pt>
    <dgm:pt modelId="{71BD3149-7C21-4DD5-9AFB-E67BEE5B9875}" type="pres">
      <dgm:prSet presAssocID="{D45F06E6-6A6D-4169-8C68-5EB245825B85}" presName="compNode" presStyleCnt="0"/>
      <dgm:spPr/>
    </dgm:pt>
    <dgm:pt modelId="{0F526CCF-B683-46EB-8EB9-5F3C5B81FBC3}" type="pres">
      <dgm:prSet presAssocID="{D45F06E6-6A6D-4169-8C68-5EB245825B85}" presName="bgRect" presStyleLbl="bgShp" presStyleIdx="13" presStyleCnt="15"/>
      <dgm:spPr/>
    </dgm:pt>
    <dgm:pt modelId="{F359BC74-16B9-4243-9DEE-3C247E192E96}" type="pres">
      <dgm:prSet presAssocID="{D45F06E6-6A6D-4169-8C68-5EB245825B85}" presName="iconRect" presStyleLbl="node1" presStyleIdx="13" presStyleCnt="15"/>
      <dgm:spPr>
        <a:ln>
          <a:noFill/>
        </a:ln>
      </dgm:spPr>
    </dgm:pt>
    <dgm:pt modelId="{14271391-0C35-4052-BE8F-62107263AE01}" type="pres">
      <dgm:prSet presAssocID="{D45F06E6-6A6D-4169-8C68-5EB245825B85}" presName="spaceRect" presStyleCnt="0"/>
      <dgm:spPr/>
    </dgm:pt>
    <dgm:pt modelId="{64E8EC40-ABF7-4E0B-83EF-275BF79A835B}" type="pres">
      <dgm:prSet presAssocID="{D45F06E6-6A6D-4169-8C68-5EB245825B85}" presName="parTx" presStyleLbl="revTx" presStyleIdx="13" presStyleCnt="15">
        <dgm:presLayoutVars>
          <dgm:chMax val="0"/>
          <dgm:chPref val="0"/>
        </dgm:presLayoutVars>
      </dgm:prSet>
      <dgm:spPr/>
    </dgm:pt>
    <dgm:pt modelId="{B4705F02-0B4E-47C8-84D5-1EEE2A14D6FB}" type="pres">
      <dgm:prSet presAssocID="{ADB8811D-46E0-4BFE-A3E7-07C6B0B0B879}" presName="sibTrans" presStyleCnt="0"/>
      <dgm:spPr/>
    </dgm:pt>
    <dgm:pt modelId="{332E15FE-3E50-432C-B478-36BB570D2A1E}" type="pres">
      <dgm:prSet presAssocID="{BD947957-FE0C-43A2-8FCD-DC33215B6035}" presName="compNode" presStyleCnt="0"/>
      <dgm:spPr/>
    </dgm:pt>
    <dgm:pt modelId="{3F9076C1-F8EB-43C6-93BB-88A0ED8E3615}" type="pres">
      <dgm:prSet presAssocID="{BD947957-FE0C-43A2-8FCD-DC33215B6035}" presName="bgRect" presStyleLbl="bgShp" presStyleIdx="14" presStyleCnt="15"/>
      <dgm:spPr/>
    </dgm:pt>
    <dgm:pt modelId="{CAF3535F-C562-43E1-AFB7-4DAA5E0138F6}" type="pres">
      <dgm:prSet presAssocID="{BD947957-FE0C-43A2-8FCD-DC33215B6035}" presName="iconRect" presStyleLbl="node1" presStyleIdx="14" presStyleCnt="1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AFB188C4-815A-4645-A593-298764818060}" type="pres">
      <dgm:prSet presAssocID="{BD947957-FE0C-43A2-8FCD-DC33215B6035}" presName="spaceRect" presStyleCnt="0"/>
      <dgm:spPr/>
    </dgm:pt>
    <dgm:pt modelId="{77630D32-6092-4B52-A9D0-B8CBA0EFA520}" type="pres">
      <dgm:prSet presAssocID="{BD947957-FE0C-43A2-8FCD-DC33215B6035}" presName="parTx" presStyleLbl="revTx" presStyleIdx="14" presStyleCnt="15">
        <dgm:presLayoutVars>
          <dgm:chMax val="0"/>
          <dgm:chPref val="0"/>
        </dgm:presLayoutVars>
      </dgm:prSet>
      <dgm:spPr/>
    </dgm:pt>
  </dgm:ptLst>
  <dgm:cxnLst>
    <dgm:cxn modelId="{B6B19B16-E952-49D1-8C4F-3018242B9B21}" srcId="{48BEA4A3-A5CB-4E43-9AEF-7498DD2FB702}" destId="{CCE94F96-7387-4FAA-942E-66263D11071E}" srcOrd="11" destOrd="0" parTransId="{AFC5F351-F973-4670-AEED-57B1FC5E10AF}" sibTransId="{462C9205-CBFC-4926-A35B-3E92ABCCE996}"/>
    <dgm:cxn modelId="{378BC81C-CC82-4C88-8CFC-C1AC11308420}" srcId="{48BEA4A3-A5CB-4E43-9AEF-7498DD2FB702}" destId="{7D136912-8F12-4B0B-AB6F-40742339944E}" srcOrd="9" destOrd="0" parTransId="{BFB7565C-F8A1-4E87-A9B8-FBB09B452D04}" sibTransId="{15295AA0-09E6-46AF-B5BC-594628F18C13}"/>
    <dgm:cxn modelId="{AB408024-31E3-4FE3-92ED-73F2915BB58C}" srcId="{48BEA4A3-A5CB-4E43-9AEF-7498DD2FB702}" destId="{10A9EB96-197A-40B6-B82B-E3479778DECF}" srcOrd="4" destOrd="0" parTransId="{AC9BF0B6-A0A7-4CDA-AF99-A806D0D60A57}" sibTransId="{87DC6B86-3892-44B3-BD52-F4E22AAFF7AB}"/>
    <dgm:cxn modelId="{0E525B28-8080-4D6D-B158-CF4ECEEA34A3}" type="presOf" srcId="{411EDE80-34C0-47BF-8006-C9656C587C86}" destId="{28E65EAC-C21D-4DA9-A218-862DDA54088D}" srcOrd="0" destOrd="0" presId="urn:microsoft.com/office/officeart/2018/2/layout/IconVerticalSolidList"/>
    <dgm:cxn modelId="{B3A44728-17C6-428D-A5A2-B9E8CA44E02A}" type="presOf" srcId="{9AAC580A-8B31-47DD-AECB-44EDCC4B41FB}" destId="{615EB143-8B24-4036-945F-65420F6C7597}" srcOrd="0" destOrd="0" presId="urn:microsoft.com/office/officeart/2018/2/layout/IconVerticalSolidList"/>
    <dgm:cxn modelId="{3847242F-FC46-4A6E-85DB-1403F25F6D4B}" type="presOf" srcId="{B7D61770-AD58-4B56-82B3-08A4C73CD1BE}" destId="{32AB037E-5C87-44A2-968C-A0B92789A6F9}" srcOrd="0" destOrd="0" presId="urn:microsoft.com/office/officeart/2018/2/layout/IconVerticalSolidList"/>
    <dgm:cxn modelId="{49DA8A30-D72D-4C4E-B915-BE6F47E52C8D}" srcId="{48BEA4A3-A5CB-4E43-9AEF-7498DD2FB702}" destId="{BD947957-FE0C-43A2-8FCD-DC33215B6035}" srcOrd="14" destOrd="0" parTransId="{42D4B439-15D3-4809-AF73-D8D76D5D9912}" sibTransId="{D1CF8696-A52B-4CCD-8034-7310D27E862D}"/>
    <dgm:cxn modelId="{2BC4E660-91F2-40D8-8042-47A57658EC3B}" type="presOf" srcId="{BD947957-FE0C-43A2-8FCD-DC33215B6035}" destId="{77630D32-6092-4B52-A9D0-B8CBA0EFA520}" srcOrd="0" destOrd="0" presId="urn:microsoft.com/office/officeart/2018/2/layout/IconVerticalSolidList"/>
    <dgm:cxn modelId="{6BDDE261-9363-4E81-8CF1-01EDAC90A372}" srcId="{48BEA4A3-A5CB-4E43-9AEF-7498DD2FB702}" destId="{7B3E71AC-A759-488C-92CF-267279195CF7}" srcOrd="1" destOrd="0" parTransId="{8315E59A-3913-4252-9B89-16F58E18CABB}" sibTransId="{C0F64EC7-2BE4-4BF2-ABE5-F9C1BC0277F8}"/>
    <dgm:cxn modelId="{01A16565-C872-4C50-B889-7D52A81CBFEE}" srcId="{48BEA4A3-A5CB-4E43-9AEF-7498DD2FB702}" destId="{411EDE80-34C0-47BF-8006-C9656C587C86}" srcOrd="0" destOrd="0" parTransId="{F1D0DC6B-4D9E-4E1D-BA37-CAF9D9071497}" sibTransId="{5B77514E-0F01-436D-8171-8585E02D3EC8}"/>
    <dgm:cxn modelId="{ED125C6A-116D-4B98-8A8C-8B5227E4CBB8}" type="presOf" srcId="{0E27B8DF-98F7-4E62-A43B-2D4D968E62CC}" destId="{07004F4D-315B-4703-AAAF-76F16323772C}" srcOrd="0" destOrd="0" presId="urn:microsoft.com/office/officeart/2018/2/layout/IconVerticalSolidList"/>
    <dgm:cxn modelId="{3A78FC6A-6EAA-4346-92C8-12923F192026}" srcId="{48BEA4A3-A5CB-4E43-9AEF-7498DD2FB702}" destId="{9AAC580A-8B31-47DD-AECB-44EDCC4B41FB}" srcOrd="12" destOrd="0" parTransId="{A69D110B-FC94-47BB-A5DA-79EDF60A42A4}" sibTransId="{5186C8B8-7080-41B2-B50E-42C1A5AA0D5E}"/>
    <dgm:cxn modelId="{D454F652-66B2-432A-83DE-D85D7C95E6AC}" type="presOf" srcId="{48BEA4A3-A5CB-4E43-9AEF-7498DD2FB702}" destId="{DC7166D1-A3B0-4B47-9068-06EFCE58D5D5}" srcOrd="0" destOrd="0" presId="urn:microsoft.com/office/officeart/2018/2/layout/IconVerticalSolidList"/>
    <dgm:cxn modelId="{AE78D955-EB46-49A9-8826-B1AB3945ABD8}" type="presOf" srcId="{7B3E71AC-A759-488C-92CF-267279195CF7}" destId="{43A696D9-D64F-4E3A-AD16-4C078C8E8168}" srcOrd="0" destOrd="0" presId="urn:microsoft.com/office/officeart/2018/2/layout/IconVerticalSolidList"/>
    <dgm:cxn modelId="{B900EB56-5F60-4DA3-B478-61FE89C375A9}" srcId="{48BEA4A3-A5CB-4E43-9AEF-7498DD2FB702}" destId="{D45F06E6-6A6D-4169-8C68-5EB245825B85}" srcOrd="13" destOrd="0" parTransId="{9D276D3B-3152-4A45-877B-AB147B25D3CF}" sibTransId="{ADB8811D-46E0-4BFE-A3E7-07C6B0B0B879}"/>
    <dgm:cxn modelId="{63B50757-774F-4D7A-A469-18D6FBC18906}" srcId="{48BEA4A3-A5CB-4E43-9AEF-7498DD2FB702}" destId="{9BFDFB75-7CF7-4A2B-A1CD-A25530A88643}" srcOrd="3" destOrd="0" parTransId="{89AA2B46-548E-4908-9C45-D3E7E07E978D}" sibTransId="{39EC0BF2-96EF-4FDC-BB6A-752E396E43A9}"/>
    <dgm:cxn modelId="{2BC7DA58-1126-4E3F-83E5-1D6475D733FB}" srcId="{48BEA4A3-A5CB-4E43-9AEF-7498DD2FB702}" destId="{15CFAC0E-BFA2-4502-8486-887BCDDEC413}" srcOrd="5" destOrd="0" parTransId="{A277DC66-ED27-4539-B6B7-80B5B85C8CDD}" sibTransId="{57ADD523-77C8-4141-8B6D-9F4A31081A55}"/>
    <dgm:cxn modelId="{2A52FE89-13F2-448B-8505-5FC658A3A56C}" type="presOf" srcId="{DD4D61AE-32F6-4BC3-8AAF-E4B72CD4465C}" destId="{29B87BF6-FB36-4520-8401-C7346F07BA0E}" srcOrd="0" destOrd="0" presId="urn:microsoft.com/office/officeart/2018/2/layout/IconVerticalSolidList"/>
    <dgm:cxn modelId="{B8224F8E-575E-43D2-9DD4-6837D8376E84}" srcId="{48BEA4A3-A5CB-4E43-9AEF-7498DD2FB702}" destId="{0E27B8DF-98F7-4E62-A43B-2D4D968E62CC}" srcOrd="6" destOrd="0" parTransId="{4E3F0C2A-0E83-4C20-8AD6-B8C0019C5A30}" sibTransId="{15C1442D-DE39-4994-8064-5C4F63A51C82}"/>
    <dgm:cxn modelId="{DCBFBD93-787E-4218-9392-5E0860F22069}" type="presOf" srcId="{D45F06E6-6A6D-4169-8C68-5EB245825B85}" destId="{64E8EC40-ABF7-4E0B-83EF-275BF79A835B}" srcOrd="0" destOrd="0" presId="urn:microsoft.com/office/officeart/2018/2/layout/IconVerticalSolidList"/>
    <dgm:cxn modelId="{72403D98-2127-444F-B0C3-51C086E415DF}" type="presOf" srcId="{CCE94F96-7387-4FAA-942E-66263D11071E}" destId="{F55218FB-E4E3-4ACE-B79B-886A87F5D4F4}" srcOrd="0" destOrd="0" presId="urn:microsoft.com/office/officeart/2018/2/layout/IconVerticalSolidList"/>
    <dgm:cxn modelId="{D259DF9C-3967-44B3-B866-99486C14FFE5}" type="presOf" srcId="{15CFAC0E-BFA2-4502-8486-887BCDDEC413}" destId="{B7C77C47-F4D9-4081-A9CC-0D56CD045DCC}" srcOrd="0" destOrd="0" presId="urn:microsoft.com/office/officeart/2018/2/layout/IconVerticalSolidList"/>
    <dgm:cxn modelId="{9AE20DAA-0E15-4D65-9B3D-A74A6C7753B9}" srcId="{48BEA4A3-A5CB-4E43-9AEF-7498DD2FB702}" destId="{B7D61770-AD58-4B56-82B3-08A4C73CD1BE}" srcOrd="2" destOrd="0" parTransId="{0C969809-1EE2-40C5-9B4B-B1C2779E4A05}" sibTransId="{6E6C147A-DAE0-44A3-A0A3-36AE29312CC0}"/>
    <dgm:cxn modelId="{4B45F5CD-AA9C-4ED0-993B-9404676E3AAB}" type="presOf" srcId="{10A9EB96-197A-40B6-B82B-E3479778DECF}" destId="{C0D69CD4-3DBF-457C-A468-9F4B74CF646C}" srcOrd="0" destOrd="0" presId="urn:microsoft.com/office/officeart/2018/2/layout/IconVerticalSolidList"/>
    <dgm:cxn modelId="{67A721D4-2E0E-4EB7-9ECE-8D7E0C12F98B}" type="presOf" srcId="{63C80D73-1097-4594-8628-0C05F70EEDFD}" destId="{C5A765EF-1A97-4496-ACDD-136356880362}" srcOrd="0" destOrd="0" presId="urn:microsoft.com/office/officeart/2018/2/layout/IconVerticalSolidList"/>
    <dgm:cxn modelId="{21126EDC-8123-444F-BFA3-C3490468B249}" type="presOf" srcId="{7D136912-8F12-4B0B-AB6F-40742339944E}" destId="{2CF6B56B-E56A-4CC2-8F04-6F91658D8703}" srcOrd="0" destOrd="0" presId="urn:microsoft.com/office/officeart/2018/2/layout/IconVerticalSolidList"/>
    <dgm:cxn modelId="{9B33DCDD-5B83-46D3-89F8-1A8DC44235B4}" srcId="{48BEA4A3-A5CB-4E43-9AEF-7498DD2FB702}" destId="{DD4D61AE-32F6-4BC3-8AAF-E4B72CD4465C}" srcOrd="8" destOrd="0" parTransId="{1F58FFF3-C06E-4160-9DBC-27ED30E9B678}" sibTransId="{12FAA0FB-6259-42BE-B8C3-9BB3EE58B67D}"/>
    <dgm:cxn modelId="{CFE1EBEF-0BDF-48C5-8326-58AC1BB136D2}" srcId="{48BEA4A3-A5CB-4E43-9AEF-7498DD2FB702}" destId="{63C80D73-1097-4594-8628-0C05F70EEDFD}" srcOrd="7" destOrd="0" parTransId="{3A8E77D3-7D8B-4288-8CA0-1059ADCE3FAB}" sibTransId="{01797F12-270E-463E-9A35-B7B784EC040B}"/>
    <dgm:cxn modelId="{BDBF92F8-1D54-4E57-828E-B59C3798D669}" type="presOf" srcId="{D007A6C9-70D5-4691-B160-EDAAE1A43898}" destId="{97DD4AA0-015C-4058-BF3E-BA645BA106C1}" srcOrd="0" destOrd="0" presId="urn:microsoft.com/office/officeart/2018/2/layout/IconVerticalSolidList"/>
    <dgm:cxn modelId="{D49EC5FA-725B-4A36-B451-73182F5C9659}" srcId="{48BEA4A3-A5CB-4E43-9AEF-7498DD2FB702}" destId="{D007A6C9-70D5-4691-B160-EDAAE1A43898}" srcOrd="10" destOrd="0" parTransId="{842C7D37-7B4A-4CDC-84D6-28753B39444E}" sibTransId="{3A9AC501-A4EC-45F4-89E1-60A0DD5D3F88}"/>
    <dgm:cxn modelId="{DA39C5FD-6CB6-4469-B3C5-CFDA5F6DF70A}" type="presOf" srcId="{9BFDFB75-7CF7-4A2B-A1CD-A25530A88643}" destId="{8ABD55E2-96F6-4C46-A4B3-68A5C62B7D87}" srcOrd="0" destOrd="0" presId="urn:microsoft.com/office/officeart/2018/2/layout/IconVerticalSolidList"/>
    <dgm:cxn modelId="{3EEB3E18-8035-46A2-8381-125D7E3DFFEA}" type="presParOf" srcId="{DC7166D1-A3B0-4B47-9068-06EFCE58D5D5}" destId="{68786880-F8E9-40AC-A3E8-7C3110DDD3B6}" srcOrd="0" destOrd="0" presId="urn:microsoft.com/office/officeart/2018/2/layout/IconVerticalSolidList"/>
    <dgm:cxn modelId="{97FFA787-D4A9-4BE8-B2A6-4F886163D382}" type="presParOf" srcId="{68786880-F8E9-40AC-A3E8-7C3110DDD3B6}" destId="{B92D3211-2A77-4C3D-9A39-7C9198B3D406}" srcOrd="0" destOrd="0" presId="urn:microsoft.com/office/officeart/2018/2/layout/IconVerticalSolidList"/>
    <dgm:cxn modelId="{16C34591-5E0D-47AB-A12E-40C791D08F2C}" type="presParOf" srcId="{68786880-F8E9-40AC-A3E8-7C3110DDD3B6}" destId="{83CD8384-1B7F-40AD-8AA4-5EF527B6B1B8}" srcOrd="1" destOrd="0" presId="urn:microsoft.com/office/officeart/2018/2/layout/IconVerticalSolidList"/>
    <dgm:cxn modelId="{18EA7A60-F778-4634-8036-6D8E5FB2DCB1}" type="presParOf" srcId="{68786880-F8E9-40AC-A3E8-7C3110DDD3B6}" destId="{777A4457-A8ED-4031-82EA-744479001A14}" srcOrd="2" destOrd="0" presId="urn:microsoft.com/office/officeart/2018/2/layout/IconVerticalSolidList"/>
    <dgm:cxn modelId="{4EC66D1A-E0F8-4A50-92B1-410B45FD38DB}" type="presParOf" srcId="{68786880-F8E9-40AC-A3E8-7C3110DDD3B6}" destId="{28E65EAC-C21D-4DA9-A218-862DDA54088D}" srcOrd="3" destOrd="0" presId="urn:microsoft.com/office/officeart/2018/2/layout/IconVerticalSolidList"/>
    <dgm:cxn modelId="{4901BF6E-D479-403B-BD4E-B81B2F255614}" type="presParOf" srcId="{DC7166D1-A3B0-4B47-9068-06EFCE58D5D5}" destId="{7A115A6C-0000-4549-9802-78F15DA053AB}" srcOrd="1" destOrd="0" presId="urn:microsoft.com/office/officeart/2018/2/layout/IconVerticalSolidList"/>
    <dgm:cxn modelId="{FA88F81A-7EA7-4F49-83ED-5C662EC8A819}" type="presParOf" srcId="{DC7166D1-A3B0-4B47-9068-06EFCE58D5D5}" destId="{6D702AF0-2161-4372-B280-1ADA8E348634}" srcOrd="2" destOrd="0" presId="urn:microsoft.com/office/officeart/2018/2/layout/IconVerticalSolidList"/>
    <dgm:cxn modelId="{1F83222E-0B77-462B-91FE-79B012AC8147}" type="presParOf" srcId="{6D702AF0-2161-4372-B280-1ADA8E348634}" destId="{1B695D49-133E-4760-A38E-6FF773AE977C}" srcOrd="0" destOrd="0" presId="urn:microsoft.com/office/officeart/2018/2/layout/IconVerticalSolidList"/>
    <dgm:cxn modelId="{53AF2EA0-F86B-4C61-A61B-425AA2E848A7}" type="presParOf" srcId="{6D702AF0-2161-4372-B280-1ADA8E348634}" destId="{483A0047-F201-4EA8-A28A-ED013CAE44D3}" srcOrd="1" destOrd="0" presId="urn:microsoft.com/office/officeart/2018/2/layout/IconVerticalSolidList"/>
    <dgm:cxn modelId="{1F66EC33-29CE-4789-A04D-03F70600D989}" type="presParOf" srcId="{6D702AF0-2161-4372-B280-1ADA8E348634}" destId="{5C20297C-BF93-4426-B69E-9927348C3A72}" srcOrd="2" destOrd="0" presId="urn:microsoft.com/office/officeart/2018/2/layout/IconVerticalSolidList"/>
    <dgm:cxn modelId="{CF52D58B-23C9-4997-8549-63777DB25691}" type="presParOf" srcId="{6D702AF0-2161-4372-B280-1ADA8E348634}" destId="{43A696D9-D64F-4E3A-AD16-4C078C8E8168}" srcOrd="3" destOrd="0" presId="urn:microsoft.com/office/officeart/2018/2/layout/IconVerticalSolidList"/>
    <dgm:cxn modelId="{03044981-1676-4CC6-8CF6-B6940A3F8EF3}" type="presParOf" srcId="{DC7166D1-A3B0-4B47-9068-06EFCE58D5D5}" destId="{1B561B02-1EE9-42E9-8447-A7B5DD06DCBD}" srcOrd="3" destOrd="0" presId="urn:microsoft.com/office/officeart/2018/2/layout/IconVerticalSolidList"/>
    <dgm:cxn modelId="{CAF42D30-BD39-4A2E-BA25-1B66A4B172BC}" type="presParOf" srcId="{DC7166D1-A3B0-4B47-9068-06EFCE58D5D5}" destId="{F4C446B5-9F38-4C56-9CC3-5BEBD30D2703}" srcOrd="4" destOrd="0" presId="urn:microsoft.com/office/officeart/2018/2/layout/IconVerticalSolidList"/>
    <dgm:cxn modelId="{16469AF3-EDB0-485C-9EA4-1D5AFE7653C0}" type="presParOf" srcId="{F4C446B5-9F38-4C56-9CC3-5BEBD30D2703}" destId="{E3D50904-B683-4687-B510-92312B48CFE6}" srcOrd="0" destOrd="0" presId="urn:microsoft.com/office/officeart/2018/2/layout/IconVerticalSolidList"/>
    <dgm:cxn modelId="{13D8A821-ED7B-4789-9AC7-6162CB32463D}" type="presParOf" srcId="{F4C446B5-9F38-4C56-9CC3-5BEBD30D2703}" destId="{E485F608-9FEA-46C1-8CA9-EBF53D77496E}" srcOrd="1" destOrd="0" presId="urn:microsoft.com/office/officeart/2018/2/layout/IconVerticalSolidList"/>
    <dgm:cxn modelId="{C250E036-7D56-45AC-910F-752F300E921D}" type="presParOf" srcId="{F4C446B5-9F38-4C56-9CC3-5BEBD30D2703}" destId="{5CF39F84-C99E-4F85-8837-B3F5BA627600}" srcOrd="2" destOrd="0" presId="urn:microsoft.com/office/officeart/2018/2/layout/IconVerticalSolidList"/>
    <dgm:cxn modelId="{28408D55-574C-461A-9B4D-94D9FB85DBC2}" type="presParOf" srcId="{F4C446B5-9F38-4C56-9CC3-5BEBD30D2703}" destId="{32AB037E-5C87-44A2-968C-A0B92789A6F9}" srcOrd="3" destOrd="0" presId="urn:microsoft.com/office/officeart/2018/2/layout/IconVerticalSolidList"/>
    <dgm:cxn modelId="{276F1B4A-5CBC-46BF-AB0E-B5F520EF57DF}" type="presParOf" srcId="{DC7166D1-A3B0-4B47-9068-06EFCE58D5D5}" destId="{647DC7C7-AB75-476E-AAF3-6ADC2B575A4C}" srcOrd="5" destOrd="0" presId="urn:microsoft.com/office/officeart/2018/2/layout/IconVerticalSolidList"/>
    <dgm:cxn modelId="{F86F5204-32E6-4CCA-988A-3843090EA25A}" type="presParOf" srcId="{DC7166D1-A3B0-4B47-9068-06EFCE58D5D5}" destId="{536AC39C-2A09-465A-8191-29FAF17D886C}" srcOrd="6" destOrd="0" presId="urn:microsoft.com/office/officeart/2018/2/layout/IconVerticalSolidList"/>
    <dgm:cxn modelId="{6F3605EB-AB14-41ED-8A0B-7053A6456D93}" type="presParOf" srcId="{536AC39C-2A09-465A-8191-29FAF17D886C}" destId="{38DD48CE-8B8D-4108-B266-591490004721}" srcOrd="0" destOrd="0" presId="urn:microsoft.com/office/officeart/2018/2/layout/IconVerticalSolidList"/>
    <dgm:cxn modelId="{7F478D0D-E031-4B16-817D-3D492928FDA2}" type="presParOf" srcId="{536AC39C-2A09-465A-8191-29FAF17D886C}" destId="{2538D148-A227-48CF-AE8A-BA7EFF6E04E9}" srcOrd="1" destOrd="0" presId="urn:microsoft.com/office/officeart/2018/2/layout/IconVerticalSolidList"/>
    <dgm:cxn modelId="{BCE16D6A-E53D-4E6C-9BB9-F90156FB2E62}" type="presParOf" srcId="{536AC39C-2A09-465A-8191-29FAF17D886C}" destId="{F81B77AA-8FA1-4616-BBEF-C4162D1425CA}" srcOrd="2" destOrd="0" presId="urn:microsoft.com/office/officeart/2018/2/layout/IconVerticalSolidList"/>
    <dgm:cxn modelId="{E802FD74-E457-4FB3-9410-490DB9A82983}" type="presParOf" srcId="{536AC39C-2A09-465A-8191-29FAF17D886C}" destId="{8ABD55E2-96F6-4C46-A4B3-68A5C62B7D87}" srcOrd="3" destOrd="0" presId="urn:microsoft.com/office/officeart/2018/2/layout/IconVerticalSolidList"/>
    <dgm:cxn modelId="{ECA98E3A-B364-4CC9-9576-0013A3C5444D}" type="presParOf" srcId="{DC7166D1-A3B0-4B47-9068-06EFCE58D5D5}" destId="{B07223AA-403F-4292-A1ED-3D3810D2D6AA}" srcOrd="7" destOrd="0" presId="urn:microsoft.com/office/officeart/2018/2/layout/IconVerticalSolidList"/>
    <dgm:cxn modelId="{B4F10BE9-9CF8-4563-890E-DEE6475B54F6}" type="presParOf" srcId="{DC7166D1-A3B0-4B47-9068-06EFCE58D5D5}" destId="{C0439911-0EE0-4A86-836E-C44E759BFFFD}" srcOrd="8" destOrd="0" presId="urn:microsoft.com/office/officeart/2018/2/layout/IconVerticalSolidList"/>
    <dgm:cxn modelId="{3ED5A4C3-1237-4F87-AA13-F48DA2B94A1C}" type="presParOf" srcId="{C0439911-0EE0-4A86-836E-C44E759BFFFD}" destId="{247C9FB0-7E99-47BD-8DB8-A0CC4ED7723F}" srcOrd="0" destOrd="0" presId="urn:microsoft.com/office/officeart/2018/2/layout/IconVerticalSolidList"/>
    <dgm:cxn modelId="{F8B93083-AF68-4E4D-9E2C-608A2EF63795}" type="presParOf" srcId="{C0439911-0EE0-4A86-836E-C44E759BFFFD}" destId="{E6A77609-0F38-4ADC-848D-7D38984A5299}" srcOrd="1" destOrd="0" presId="urn:microsoft.com/office/officeart/2018/2/layout/IconVerticalSolidList"/>
    <dgm:cxn modelId="{69CEADC6-809A-495D-A248-4305BC95CE77}" type="presParOf" srcId="{C0439911-0EE0-4A86-836E-C44E759BFFFD}" destId="{13D000EF-03DA-40EE-9651-9A97C32B52EF}" srcOrd="2" destOrd="0" presId="urn:microsoft.com/office/officeart/2018/2/layout/IconVerticalSolidList"/>
    <dgm:cxn modelId="{E6FAD2EE-D84F-45DE-9589-209D18507A57}" type="presParOf" srcId="{C0439911-0EE0-4A86-836E-C44E759BFFFD}" destId="{C0D69CD4-3DBF-457C-A468-9F4B74CF646C}" srcOrd="3" destOrd="0" presId="urn:microsoft.com/office/officeart/2018/2/layout/IconVerticalSolidList"/>
    <dgm:cxn modelId="{2A460981-1ECA-4ED2-83C2-7BD265A9C2C4}" type="presParOf" srcId="{DC7166D1-A3B0-4B47-9068-06EFCE58D5D5}" destId="{0F389A66-D8DA-4485-9118-B9B3C96E7FC4}" srcOrd="9" destOrd="0" presId="urn:microsoft.com/office/officeart/2018/2/layout/IconVerticalSolidList"/>
    <dgm:cxn modelId="{DE06FA78-4F14-42D5-BF56-BF6A9B636E34}" type="presParOf" srcId="{DC7166D1-A3B0-4B47-9068-06EFCE58D5D5}" destId="{5CD3A7F8-864E-4DF6-91F8-01C68070B31A}" srcOrd="10" destOrd="0" presId="urn:microsoft.com/office/officeart/2018/2/layout/IconVerticalSolidList"/>
    <dgm:cxn modelId="{52DAE62F-1DC5-416E-B1E3-9BFE1894CDD2}" type="presParOf" srcId="{5CD3A7F8-864E-4DF6-91F8-01C68070B31A}" destId="{7B0D4449-2DA3-49E3-860D-DB3BAD6C2772}" srcOrd="0" destOrd="0" presId="urn:microsoft.com/office/officeart/2018/2/layout/IconVerticalSolidList"/>
    <dgm:cxn modelId="{BFAA693F-B835-4F68-BACF-1A47A459AFB4}" type="presParOf" srcId="{5CD3A7F8-864E-4DF6-91F8-01C68070B31A}" destId="{F1092DA7-3D45-4132-BDA6-75C148464637}" srcOrd="1" destOrd="0" presId="urn:microsoft.com/office/officeart/2018/2/layout/IconVerticalSolidList"/>
    <dgm:cxn modelId="{5E3B3DE1-C8BA-4994-84C9-F737758AF144}" type="presParOf" srcId="{5CD3A7F8-864E-4DF6-91F8-01C68070B31A}" destId="{9169C51B-8491-48BA-B848-E7E8240C7A10}" srcOrd="2" destOrd="0" presId="urn:microsoft.com/office/officeart/2018/2/layout/IconVerticalSolidList"/>
    <dgm:cxn modelId="{1AF9C4B5-E43B-45E7-9391-6A5820572456}" type="presParOf" srcId="{5CD3A7F8-864E-4DF6-91F8-01C68070B31A}" destId="{B7C77C47-F4D9-4081-A9CC-0D56CD045DCC}" srcOrd="3" destOrd="0" presId="urn:microsoft.com/office/officeart/2018/2/layout/IconVerticalSolidList"/>
    <dgm:cxn modelId="{EB8B7B24-0CE3-4853-ADC3-69FEFC6D8B36}" type="presParOf" srcId="{DC7166D1-A3B0-4B47-9068-06EFCE58D5D5}" destId="{66C9CFCC-0B50-42F6-9807-75CD486AB6B5}" srcOrd="11" destOrd="0" presId="urn:microsoft.com/office/officeart/2018/2/layout/IconVerticalSolidList"/>
    <dgm:cxn modelId="{C86ACDD9-6535-4D67-9849-2F747820A2F3}" type="presParOf" srcId="{DC7166D1-A3B0-4B47-9068-06EFCE58D5D5}" destId="{B76289A0-613A-4AAA-B0A1-C5705529F6B7}" srcOrd="12" destOrd="0" presId="urn:microsoft.com/office/officeart/2018/2/layout/IconVerticalSolidList"/>
    <dgm:cxn modelId="{EE201F9E-E98A-42D5-8233-A93EAA167C18}" type="presParOf" srcId="{B76289A0-613A-4AAA-B0A1-C5705529F6B7}" destId="{4EC722C0-34F3-400B-B40B-51DD5A7A48BA}" srcOrd="0" destOrd="0" presId="urn:microsoft.com/office/officeart/2018/2/layout/IconVerticalSolidList"/>
    <dgm:cxn modelId="{95664557-008C-4AEC-A473-F3F19E918C58}" type="presParOf" srcId="{B76289A0-613A-4AAA-B0A1-C5705529F6B7}" destId="{3AFE371D-F6FE-4A43-AC44-D151E39D909D}" srcOrd="1" destOrd="0" presId="urn:microsoft.com/office/officeart/2018/2/layout/IconVerticalSolidList"/>
    <dgm:cxn modelId="{9637C414-C0D8-4600-BB5D-CBEC68710644}" type="presParOf" srcId="{B76289A0-613A-4AAA-B0A1-C5705529F6B7}" destId="{20FC03D6-6508-4532-8DAD-73CB7DAE67C6}" srcOrd="2" destOrd="0" presId="urn:microsoft.com/office/officeart/2018/2/layout/IconVerticalSolidList"/>
    <dgm:cxn modelId="{41FEFE5A-7266-424A-94AE-1151A3CD396F}" type="presParOf" srcId="{B76289A0-613A-4AAA-B0A1-C5705529F6B7}" destId="{07004F4D-315B-4703-AAAF-76F16323772C}" srcOrd="3" destOrd="0" presId="urn:microsoft.com/office/officeart/2018/2/layout/IconVerticalSolidList"/>
    <dgm:cxn modelId="{F0F0D415-3D2F-4572-A599-22A15FBCF7FD}" type="presParOf" srcId="{DC7166D1-A3B0-4B47-9068-06EFCE58D5D5}" destId="{5BD322AC-88D8-41D0-A723-60FA08C8ED6A}" srcOrd="13" destOrd="0" presId="urn:microsoft.com/office/officeart/2018/2/layout/IconVerticalSolidList"/>
    <dgm:cxn modelId="{BBBE6476-FCFF-4C02-8FC4-BCB9E47B35B4}" type="presParOf" srcId="{DC7166D1-A3B0-4B47-9068-06EFCE58D5D5}" destId="{846341B5-E206-40E7-9476-4366BF1D4010}" srcOrd="14" destOrd="0" presId="urn:microsoft.com/office/officeart/2018/2/layout/IconVerticalSolidList"/>
    <dgm:cxn modelId="{527DCEDB-0747-424C-9040-06D2791B0B62}" type="presParOf" srcId="{846341B5-E206-40E7-9476-4366BF1D4010}" destId="{63434C35-9221-42E8-B446-BF8F4C985241}" srcOrd="0" destOrd="0" presId="urn:microsoft.com/office/officeart/2018/2/layout/IconVerticalSolidList"/>
    <dgm:cxn modelId="{A4F99269-EA0F-4D81-B875-734B9476AAFE}" type="presParOf" srcId="{846341B5-E206-40E7-9476-4366BF1D4010}" destId="{B070D231-43EB-4D1E-9FFC-F709C9CE34B6}" srcOrd="1" destOrd="0" presId="urn:microsoft.com/office/officeart/2018/2/layout/IconVerticalSolidList"/>
    <dgm:cxn modelId="{6B55401A-DA5F-4B86-8C97-4E4CAC2790CA}" type="presParOf" srcId="{846341B5-E206-40E7-9476-4366BF1D4010}" destId="{50489B66-131F-441C-AABD-C167F1E77CFB}" srcOrd="2" destOrd="0" presId="urn:microsoft.com/office/officeart/2018/2/layout/IconVerticalSolidList"/>
    <dgm:cxn modelId="{E3937F57-4CFE-40A4-BE1B-DFE245A5E845}" type="presParOf" srcId="{846341B5-E206-40E7-9476-4366BF1D4010}" destId="{C5A765EF-1A97-4496-ACDD-136356880362}" srcOrd="3" destOrd="0" presId="urn:microsoft.com/office/officeart/2018/2/layout/IconVerticalSolidList"/>
    <dgm:cxn modelId="{66E3AB56-DB84-4395-9AA4-86417B234CFD}" type="presParOf" srcId="{DC7166D1-A3B0-4B47-9068-06EFCE58D5D5}" destId="{33545B7A-DC3E-44F5-A7B5-4D775FA7EA67}" srcOrd="15" destOrd="0" presId="urn:microsoft.com/office/officeart/2018/2/layout/IconVerticalSolidList"/>
    <dgm:cxn modelId="{1C23F7FF-6DFC-4364-ADDB-50EE6EAB6157}" type="presParOf" srcId="{DC7166D1-A3B0-4B47-9068-06EFCE58D5D5}" destId="{1D5825D8-E543-44E3-A281-B7B54140F428}" srcOrd="16" destOrd="0" presId="urn:microsoft.com/office/officeart/2018/2/layout/IconVerticalSolidList"/>
    <dgm:cxn modelId="{E586494A-77DD-4502-BB33-53BF1EF99D2E}" type="presParOf" srcId="{1D5825D8-E543-44E3-A281-B7B54140F428}" destId="{D6E1B9BC-4599-43FE-B570-D0A7EA058826}" srcOrd="0" destOrd="0" presId="urn:microsoft.com/office/officeart/2018/2/layout/IconVerticalSolidList"/>
    <dgm:cxn modelId="{F0A4BAC6-F3A3-4156-9B8E-CC7D7FAA1A02}" type="presParOf" srcId="{1D5825D8-E543-44E3-A281-B7B54140F428}" destId="{6F42E73F-0201-4CEE-AC0F-4D9B5E356BE4}" srcOrd="1" destOrd="0" presId="urn:microsoft.com/office/officeart/2018/2/layout/IconVerticalSolidList"/>
    <dgm:cxn modelId="{34F0B424-465B-4A75-A137-FADC1C7332C9}" type="presParOf" srcId="{1D5825D8-E543-44E3-A281-B7B54140F428}" destId="{7E452C08-8ED2-4B69-AC76-AF262C8CEA5E}" srcOrd="2" destOrd="0" presId="urn:microsoft.com/office/officeart/2018/2/layout/IconVerticalSolidList"/>
    <dgm:cxn modelId="{08134959-B645-48AD-967A-0261E98666C9}" type="presParOf" srcId="{1D5825D8-E543-44E3-A281-B7B54140F428}" destId="{29B87BF6-FB36-4520-8401-C7346F07BA0E}" srcOrd="3" destOrd="0" presId="urn:microsoft.com/office/officeart/2018/2/layout/IconVerticalSolidList"/>
    <dgm:cxn modelId="{097EC962-6644-411F-89E7-51231DD344CC}" type="presParOf" srcId="{DC7166D1-A3B0-4B47-9068-06EFCE58D5D5}" destId="{D50FA40E-0104-4864-86C2-637C58D8BE3A}" srcOrd="17" destOrd="0" presId="urn:microsoft.com/office/officeart/2018/2/layout/IconVerticalSolidList"/>
    <dgm:cxn modelId="{FD3B02DE-61A7-4D3A-AED9-7D50885338EE}" type="presParOf" srcId="{DC7166D1-A3B0-4B47-9068-06EFCE58D5D5}" destId="{44D773D0-CF12-40B4-B3EC-5A3BFB3231CF}" srcOrd="18" destOrd="0" presId="urn:microsoft.com/office/officeart/2018/2/layout/IconVerticalSolidList"/>
    <dgm:cxn modelId="{337C06D3-B69A-4B62-87FF-00FBBA71C5D8}" type="presParOf" srcId="{44D773D0-CF12-40B4-B3EC-5A3BFB3231CF}" destId="{1DA232F0-4CBE-4BCF-9C95-DBF4BCCCB484}" srcOrd="0" destOrd="0" presId="urn:microsoft.com/office/officeart/2018/2/layout/IconVerticalSolidList"/>
    <dgm:cxn modelId="{E0387641-79C1-42C0-848B-B83FBB46B0B1}" type="presParOf" srcId="{44D773D0-CF12-40B4-B3EC-5A3BFB3231CF}" destId="{A4DE3D0F-19D4-44CC-99AF-6A3EFC3868F4}" srcOrd="1" destOrd="0" presId="urn:microsoft.com/office/officeart/2018/2/layout/IconVerticalSolidList"/>
    <dgm:cxn modelId="{9A51DEA2-B63F-4C98-8F9C-3E7AC122CFEF}" type="presParOf" srcId="{44D773D0-CF12-40B4-B3EC-5A3BFB3231CF}" destId="{701D3C46-3F26-4453-A673-B5D7E30AB5E1}" srcOrd="2" destOrd="0" presId="urn:microsoft.com/office/officeart/2018/2/layout/IconVerticalSolidList"/>
    <dgm:cxn modelId="{A2752074-703C-469B-BCE3-7090BE19E9DF}" type="presParOf" srcId="{44D773D0-CF12-40B4-B3EC-5A3BFB3231CF}" destId="{2CF6B56B-E56A-4CC2-8F04-6F91658D8703}" srcOrd="3" destOrd="0" presId="urn:microsoft.com/office/officeart/2018/2/layout/IconVerticalSolidList"/>
    <dgm:cxn modelId="{99639CFE-EA30-48B4-8DF3-340F0863A621}" type="presParOf" srcId="{DC7166D1-A3B0-4B47-9068-06EFCE58D5D5}" destId="{FC1BB522-402F-4554-8FE9-099A286D2AB6}" srcOrd="19" destOrd="0" presId="urn:microsoft.com/office/officeart/2018/2/layout/IconVerticalSolidList"/>
    <dgm:cxn modelId="{631FBD6B-EE16-4F6A-84A0-575E1ABA0E1E}" type="presParOf" srcId="{DC7166D1-A3B0-4B47-9068-06EFCE58D5D5}" destId="{0598AC70-0DB2-4AFE-BC31-FEB47EEC3472}" srcOrd="20" destOrd="0" presId="urn:microsoft.com/office/officeart/2018/2/layout/IconVerticalSolidList"/>
    <dgm:cxn modelId="{D0EAFFA2-59A7-47D5-ACBB-71DFD72A2110}" type="presParOf" srcId="{0598AC70-0DB2-4AFE-BC31-FEB47EEC3472}" destId="{6F2DFE37-2CB3-4098-9A64-765B7CF760D2}" srcOrd="0" destOrd="0" presId="urn:microsoft.com/office/officeart/2018/2/layout/IconVerticalSolidList"/>
    <dgm:cxn modelId="{C6460A47-188C-4990-8BCD-45B4C43CA130}" type="presParOf" srcId="{0598AC70-0DB2-4AFE-BC31-FEB47EEC3472}" destId="{12CC0A69-7CF4-4C15-8D95-AAC9E0BC4182}" srcOrd="1" destOrd="0" presId="urn:microsoft.com/office/officeart/2018/2/layout/IconVerticalSolidList"/>
    <dgm:cxn modelId="{DDB8DC0C-DC6D-47DF-9719-37A81C012520}" type="presParOf" srcId="{0598AC70-0DB2-4AFE-BC31-FEB47EEC3472}" destId="{4C8CBF14-8722-4865-BC82-63C46BC2C943}" srcOrd="2" destOrd="0" presId="urn:microsoft.com/office/officeart/2018/2/layout/IconVerticalSolidList"/>
    <dgm:cxn modelId="{052093DE-0EE2-4D5D-9AB5-D6D011A42F86}" type="presParOf" srcId="{0598AC70-0DB2-4AFE-BC31-FEB47EEC3472}" destId="{97DD4AA0-015C-4058-BF3E-BA645BA106C1}" srcOrd="3" destOrd="0" presId="urn:microsoft.com/office/officeart/2018/2/layout/IconVerticalSolidList"/>
    <dgm:cxn modelId="{E3F07247-7831-4C66-9ECE-02D86F2A9B55}" type="presParOf" srcId="{DC7166D1-A3B0-4B47-9068-06EFCE58D5D5}" destId="{3103D928-F7CD-4D09-8167-566C615DE621}" srcOrd="21" destOrd="0" presId="urn:microsoft.com/office/officeart/2018/2/layout/IconVerticalSolidList"/>
    <dgm:cxn modelId="{B14C9373-3F33-4141-9648-76E5EB9B1CFA}" type="presParOf" srcId="{DC7166D1-A3B0-4B47-9068-06EFCE58D5D5}" destId="{A065E1DF-C60A-471A-97D3-7D4C8BE7B641}" srcOrd="22" destOrd="0" presId="urn:microsoft.com/office/officeart/2018/2/layout/IconVerticalSolidList"/>
    <dgm:cxn modelId="{6CF3DCD4-5B86-411F-9CF7-D1655F9B8F85}" type="presParOf" srcId="{A065E1DF-C60A-471A-97D3-7D4C8BE7B641}" destId="{1272762C-0FC6-41B6-9801-7988ADB28DA1}" srcOrd="0" destOrd="0" presId="urn:microsoft.com/office/officeart/2018/2/layout/IconVerticalSolidList"/>
    <dgm:cxn modelId="{2B34CC71-1BD8-44F0-972A-F5D4EB61C6E5}" type="presParOf" srcId="{A065E1DF-C60A-471A-97D3-7D4C8BE7B641}" destId="{F55C9139-C7C6-444E-98A3-64447DE2117E}" srcOrd="1" destOrd="0" presId="urn:microsoft.com/office/officeart/2018/2/layout/IconVerticalSolidList"/>
    <dgm:cxn modelId="{44FEED95-AB67-4424-B7FF-25BE35EC87D9}" type="presParOf" srcId="{A065E1DF-C60A-471A-97D3-7D4C8BE7B641}" destId="{6AB21C60-4A13-42A9-A104-5294F0D04445}" srcOrd="2" destOrd="0" presId="urn:microsoft.com/office/officeart/2018/2/layout/IconVerticalSolidList"/>
    <dgm:cxn modelId="{D0B49F58-70FB-417C-9A47-45BB7D10B1C2}" type="presParOf" srcId="{A065E1DF-C60A-471A-97D3-7D4C8BE7B641}" destId="{F55218FB-E4E3-4ACE-B79B-886A87F5D4F4}" srcOrd="3" destOrd="0" presId="urn:microsoft.com/office/officeart/2018/2/layout/IconVerticalSolidList"/>
    <dgm:cxn modelId="{3919119A-C73B-4B55-A343-59D276EABA76}" type="presParOf" srcId="{DC7166D1-A3B0-4B47-9068-06EFCE58D5D5}" destId="{356C7CD5-186B-452B-8B18-988E46E6116B}" srcOrd="23" destOrd="0" presId="urn:microsoft.com/office/officeart/2018/2/layout/IconVerticalSolidList"/>
    <dgm:cxn modelId="{F01D6423-7622-4107-AFEB-A84B05D063A1}" type="presParOf" srcId="{DC7166D1-A3B0-4B47-9068-06EFCE58D5D5}" destId="{65C4ED83-C2E7-4DF9-805E-9B77822BD513}" srcOrd="24" destOrd="0" presId="urn:microsoft.com/office/officeart/2018/2/layout/IconVerticalSolidList"/>
    <dgm:cxn modelId="{EE97ADF7-F152-4108-B485-8483B4F38A19}" type="presParOf" srcId="{65C4ED83-C2E7-4DF9-805E-9B77822BD513}" destId="{AC684543-85A4-42E9-81AA-B5057E765494}" srcOrd="0" destOrd="0" presId="urn:microsoft.com/office/officeart/2018/2/layout/IconVerticalSolidList"/>
    <dgm:cxn modelId="{6E385617-2E9D-4625-8B09-0932E1C28937}" type="presParOf" srcId="{65C4ED83-C2E7-4DF9-805E-9B77822BD513}" destId="{D39821B5-FD3D-4EC9-8B3E-F63B822DC5B2}" srcOrd="1" destOrd="0" presId="urn:microsoft.com/office/officeart/2018/2/layout/IconVerticalSolidList"/>
    <dgm:cxn modelId="{3FC17611-EBD1-461A-9DDB-9153CB38D852}" type="presParOf" srcId="{65C4ED83-C2E7-4DF9-805E-9B77822BD513}" destId="{03A5F00D-1599-4F8D-9353-AE05582BDF44}" srcOrd="2" destOrd="0" presId="urn:microsoft.com/office/officeart/2018/2/layout/IconVerticalSolidList"/>
    <dgm:cxn modelId="{6110ACB9-70E2-44D0-B8FB-3A406875DC1E}" type="presParOf" srcId="{65C4ED83-C2E7-4DF9-805E-9B77822BD513}" destId="{615EB143-8B24-4036-945F-65420F6C7597}" srcOrd="3" destOrd="0" presId="urn:microsoft.com/office/officeart/2018/2/layout/IconVerticalSolidList"/>
    <dgm:cxn modelId="{80E13B6C-3D1C-452A-9382-5D4491DC3722}" type="presParOf" srcId="{DC7166D1-A3B0-4B47-9068-06EFCE58D5D5}" destId="{E9B8960C-8A42-410B-B823-53ED578A07B3}" srcOrd="25" destOrd="0" presId="urn:microsoft.com/office/officeart/2018/2/layout/IconVerticalSolidList"/>
    <dgm:cxn modelId="{885E569B-32EF-4F2A-86FF-51C32F5F5969}" type="presParOf" srcId="{DC7166D1-A3B0-4B47-9068-06EFCE58D5D5}" destId="{71BD3149-7C21-4DD5-9AFB-E67BEE5B9875}" srcOrd="26" destOrd="0" presId="urn:microsoft.com/office/officeart/2018/2/layout/IconVerticalSolidList"/>
    <dgm:cxn modelId="{198B9297-D3E8-4B4A-81A8-43C7776C422F}" type="presParOf" srcId="{71BD3149-7C21-4DD5-9AFB-E67BEE5B9875}" destId="{0F526CCF-B683-46EB-8EB9-5F3C5B81FBC3}" srcOrd="0" destOrd="0" presId="urn:microsoft.com/office/officeart/2018/2/layout/IconVerticalSolidList"/>
    <dgm:cxn modelId="{14E99148-089C-4C57-965A-394569776376}" type="presParOf" srcId="{71BD3149-7C21-4DD5-9AFB-E67BEE5B9875}" destId="{F359BC74-16B9-4243-9DEE-3C247E192E96}" srcOrd="1" destOrd="0" presId="urn:microsoft.com/office/officeart/2018/2/layout/IconVerticalSolidList"/>
    <dgm:cxn modelId="{6A3033AF-7221-42F0-AE66-CBA204E1CF37}" type="presParOf" srcId="{71BD3149-7C21-4DD5-9AFB-E67BEE5B9875}" destId="{14271391-0C35-4052-BE8F-62107263AE01}" srcOrd="2" destOrd="0" presId="urn:microsoft.com/office/officeart/2018/2/layout/IconVerticalSolidList"/>
    <dgm:cxn modelId="{2519BD71-F3F8-4A73-B1F9-0CBD800AEBC2}" type="presParOf" srcId="{71BD3149-7C21-4DD5-9AFB-E67BEE5B9875}" destId="{64E8EC40-ABF7-4E0B-83EF-275BF79A835B}" srcOrd="3" destOrd="0" presId="urn:microsoft.com/office/officeart/2018/2/layout/IconVerticalSolidList"/>
    <dgm:cxn modelId="{CF965436-8926-4AEB-84A0-DC5919873C38}" type="presParOf" srcId="{DC7166D1-A3B0-4B47-9068-06EFCE58D5D5}" destId="{B4705F02-0B4E-47C8-84D5-1EEE2A14D6FB}" srcOrd="27" destOrd="0" presId="urn:microsoft.com/office/officeart/2018/2/layout/IconVerticalSolidList"/>
    <dgm:cxn modelId="{9C69EA65-EC0D-409E-856E-8319001131B7}" type="presParOf" srcId="{DC7166D1-A3B0-4B47-9068-06EFCE58D5D5}" destId="{332E15FE-3E50-432C-B478-36BB570D2A1E}" srcOrd="28" destOrd="0" presId="urn:microsoft.com/office/officeart/2018/2/layout/IconVerticalSolidList"/>
    <dgm:cxn modelId="{B32C859A-0B07-440C-81B8-213F316A62CB}" type="presParOf" srcId="{332E15FE-3E50-432C-B478-36BB570D2A1E}" destId="{3F9076C1-F8EB-43C6-93BB-88A0ED8E3615}" srcOrd="0" destOrd="0" presId="urn:microsoft.com/office/officeart/2018/2/layout/IconVerticalSolidList"/>
    <dgm:cxn modelId="{E477EF5F-DB19-4319-9620-10C774F6D5DA}" type="presParOf" srcId="{332E15FE-3E50-432C-B478-36BB570D2A1E}" destId="{CAF3535F-C562-43E1-AFB7-4DAA5E0138F6}" srcOrd="1" destOrd="0" presId="urn:microsoft.com/office/officeart/2018/2/layout/IconVerticalSolidList"/>
    <dgm:cxn modelId="{A6182B01-353B-4ACB-A111-D61A5134D62D}" type="presParOf" srcId="{332E15FE-3E50-432C-B478-36BB570D2A1E}" destId="{AFB188C4-815A-4645-A593-298764818060}" srcOrd="2" destOrd="0" presId="urn:microsoft.com/office/officeart/2018/2/layout/IconVerticalSolidList"/>
    <dgm:cxn modelId="{8B043951-17B7-4F31-8373-090BEA219ADE}" type="presParOf" srcId="{332E15FE-3E50-432C-B478-36BB570D2A1E}" destId="{77630D32-6092-4B52-A9D0-B8CBA0EFA5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6D5E4-D8E4-46CE-AAA2-D931768300B3}" type="doc">
      <dgm:prSet loTypeId="urn:microsoft.com/office/officeart/2016/7/layout/RoundedRectangleTimeline" loCatId="timeline" qsTypeId="urn:microsoft.com/office/officeart/2005/8/quickstyle/simple1" qsCatId="simple" csTypeId="urn:microsoft.com/office/officeart/2005/8/colors/accent1_2" csCatId="accent1" phldr="1"/>
      <dgm:spPr/>
      <dgm:t>
        <a:bodyPr/>
        <a:lstStyle/>
        <a:p>
          <a:endParaRPr lang="en-US"/>
        </a:p>
      </dgm:t>
    </dgm:pt>
    <dgm:pt modelId="{FA7DD17B-61B9-4B41-856B-1871598C5A0F}">
      <dgm:prSet phldrT="[Text]" phldr="0"/>
      <dgm:spPr/>
      <dgm:t>
        <a:bodyPr/>
        <a:lstStyle/>
        <a:p>
          <a:pPr rtl="0"/>
          <a:r>
            <a:rPr lang="en-US">
              <a:latin typeface="Corbel"/>
            </a:rPr>
            <a:t>FEE FIASCO</a:t>
          </a:r>
          <a:endParaRPr lang="en-US"/>
        </a:p>
      </dgm:t>
    </dgm:pt>
    <dgm:pt modelId="{7238AABF-B7D6-4BEF-AB35-836D979E038F}" type="parTrans" cxnId="{199900CB-BD39-4083-9EB8-85D158EB855D}">
      <dgm:prSet/>
      <dgm:spPr/>
      <dgm:t>
        <a:bodyPr/>
        <a:lstStyle/>
        <a:p>
          <a:endParaRPr lang="en-US"/>
        </a:p>
      </dgm:t>
    </dgm:pt>
    <dgm:pt modelId="{D44A91D8-8CC1-4506-97C4-095892D1545F}" type="sibTrans" cxnId="{199900CB-BD39-4083-9EB8-85D158EB855D}">
      <dgm:prSet/>
      <dgm:spPr/>
      <dgm:t>
        <a:bodyPr/>
        <a:lstStyle/>
        <a:p>
          <a:endParaRPr lang="en-US"/>
        </a:p>
      </dgm:t>
    </dgm:pt>
    <dgm:pt modelId="{674C2033-D732-4B75-8C85-2F5F5F5E9908}">
      <dgm:prSet phldr="0"/>
      <dgm:spPr/>
      <dgm:t>
        <a:bodyPr/>
        <a:lstStyle/>
        <a:p>
          <a:pPr rtl="0"/>
          <a:r>
            <a:rPr lang="en-US">
              <a:latin typeface="Corbel"/>
            </a:rPr>
            <a:t>DEAL OR NO DEAL</a:t>
          </a:r>
        </a:p>
      </dgm:t>
    </dgm:pt>
    <dgm:pt modelId="{E640892E-D8D2-4355-BA47-340382DD82D4}" type="parTrans" cxnId="{7A98E4F1-79F3-450C-873A-E8D716AB0472}">
      <dgm:prSet/>
      <dgm:spPr/>
    </dgm:pt>
    <dgm:pt modelId="{CEB65D11-CBF4-4D9F-9E2E-626E53708B72}" type="sibTrans" cxnId="{7A98E4F1-79F3-450C-873A-E8D716AB0472}">
      <dgm:prSet/>
      <dgm:spPr/>
    </dgm:pt>
    <dgm:pt modelId="{81661CF2-80EC-4732-A868-59C3FD2C878D}">
      <dgm:prSet phldr="0"/>
      <dgm:spPr/>
      <dgm:t>
        <a:bodyPr/>
        <a:lstStyle/>
        <a:p>
          <a:pPr rtl="0"/>
          <a:r>
            <a:rPr lang="en-US">
              <a:latin typeface="Corbel"/>
            </a:rPr>
            <a:t>VALUATION OPTIMIZATION</a:t>
          </a:r>
        </a:p>
      </dgm:t>
    </dgm:pt>
    <dgm:pt modelId="{F4E0B827-C388-43EF-954E-3661D23EEF5B}" type="parTrans" cxnId="{F7503347-2139-4C4B-8F45-F87B86146BEB}">
      <dgm:prSet/>
      <dgm:spPr/>
    </dgm:pt>
    <dgm:pt modelId="{A9FC6A5E-9BB2-41AF-9BB5-52635B0FB542}" type="sibTrans" cxnId="{F7503347-2139-4C4B-8F45-F87B86146BEB}">
      <dgm:prSet/>
      <dgm:spPr/>
    </dgm:pt>
    <dgm:pt modelId="{3A555ADB-0B6E-407A-B403-B534F81697FE}" type="pres">
      <dgm:prSet presAssocID="{1F66D5E4-D8E4-46CE-AAA2-D931768300B3}" presName="Name0" presStyleCnt="0">
        <dgm:presLayoutVars>
          <dgm:chMax/>
          <dgm:chPref/>
          <dgm:animLvl val="lvl"/>
        </dgm:presLayoutVars>
      </dgm:prSet>
      <dgm:spPr/>
    </dgm:pt>
    <dgm:pt modelId="{4BF493EB-F437-4A9E-A254-9B9432437EAB}" type="pres">
      <dgm:prSet presAssocID="{FA7DD17B-61B9-4B41-856B-1871598C5A0F}" presName="composite1" presStyleCnt="0"/>
      <dgm:spPr/>
    </dgm:pt>
    <dgm:pt modelId="{E03D3561-7D8C-446D-A4E7-66E900CE293F}" type="pres">
      <dgm:prSet presAssocID="{FA7DD17B-61B9-4B41-856B-1871598C5A0F}" presName="parent1" presStyleLbl="alignNode1" presStyleIdx="0" presStyleCnt="3">
        <dgm:presLayoutVars>
          <dgm:chMax val="1"/>
          <dgm:chPref val="1"/>
          <dgm:bulletEnabled val="1"/>
        </dgm:presLayoutVars>
      </dgm:prSet>
      <dgm:spPr/>
    </dgm:pt>
    <dgm:pt modelId="{504B43B6-58D6-4A9B-AF23-5F4EF0AB6A62}" type="pres">
      <dgm:prSet presAssocID="{FA7DD17B-61B9-4B41-856B-1871598C5A0F}" presName="Childtext1" presStyleLbl="revTx" presStyleIdx="0" presStyleCnt="3">
        <dgm:presLayoutVars>
          <dgm:bulletEnabled val="1"/>
        </dgm:presLayoutVars>
      </dgm:prSet>
      <dgm:spPr/>
    </dgm:pt>
    <dgm:pt modelId="{81592BDB-8092-41C6-9991-038213422B1B}" type="pres">
      <dgm:prSet presAssocID="{FA7DD17B-61B9-4B41-856B-1871598C5A0F}" presName="ConnectLine1"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DD38CABD-01EC-4FF2-973F-E6ECB6629D4E}" type="pres">
      <dgm:prSet presAssocID="{FA7DD17B-61B9-4B41-856B-1871598C5A0F}" presName="ConnectLineEnd1" presStyleLbl="lnNode1" presStyleIdx="0" presStyleCnt="3"/>
      <dgm:spPr/>
    </dgm:pt>
    <dgm:pt modelId="{DA86D197-80E6-4814-86F9-7E2C0653FC35}" type="pres">
      <dgm:prSet presAssocID="{FA7DD17B-61B9-4B41-856B-1871598C5A0F}" presName="EmptyPane1" presStyleCnt="0"/>
      <dgm:spPr/>
    </dgm:pt>
    <dgm:pt modelId="{628EBAD9-C2F8-4958-9E9A-6B8F32DA8A22}" type="pres">
      <dgm:prSet presAssocID="{D44A91D8-8CC1-4506-97C4-095892D1545F}" presName="spaceBetweenRectangles1" presStyleCnt="0"/>
      <dgm:spPr/>
    </dgm:pt>
    <dgm:pt modelId="{AE765C5E-9F84-46C1-8843-9D541FB2A523}" type="pres">
      <dgm:prSet presAssocID="{674C2033-D732-4B75-8C85-2F5F5F5E9908}" presName="composite1" presStyleCnt="0"/>
      <dgm:spPr/>
    </dgm:pt>
    <dgm:pt modelId="{CC62BEE8-D1D7-4A64-B8F1-7DB312AF9CD7}" type="pres">
      <dgm:prSet presAssocID="{674C2033-D732-4B75-8C85-2F5F5F5E9908}" presName="parent1" presStyleLbl="alignNode1" presStyleIdx="1" presStyleCnt="3">
        <dgm:presLayoutVars>
          <dgm:chMax val="1"/>
          <dgm:chPref val="1"/>
          <dgm:bulletEnabled val="1"/>
        </dgm:presLayoutVars>
      </dgm:prSet>
      <dgm:spPr/>
    </dgm:pt>
    <dgm:pt modelId="{8A4C6F88-114F-42C2-9A71-BDF2B9090436}" type="pres">
      <dgm:prSet presAssocID="{674C2033-D732-4B75-8C85-2F5F5F5E9908}" presName="Childtext1" presStyleLbl="revTx" presStyleIdx="1" presStyleCnt="3">
        <dgm:presLayoutVars>
          <dgm:bulletEnabled val="1"/>
        </dgm:presLayoutVars>
      </dgm:prSet>
      <dgm:spPr/>
    </dgm:pt>
    <dgm:pt modelId="{26A081C1-FB87-4D60-9EB8-DE50027380CF}" type="pres">
      <dgm:prSet presAssocID="{674C2033-D732-4B75-8C85-2F5F5F5E9908}" presName="ConnectLine1"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60B75AD9-F98E-4D4E-8E38-051B84C4E155}" type="pres">
      <dgm:prSet presAssocID="{674C2033-D732-4B75-8C85-2F5F5F5E9908}" presName="ConnectLineEnd1" presStyleLbl="lnNode1" presStyleIdx="1" presStyleCnt="3"/>
      <dgm:spPr/>
    </dgm:pt>
    <dgm:pt modelId="{D3FF91E1-9723-4255-94AE-DA05836DE78E}" type="pres">
      <dgm:prSet presAssocID="{674C2033-D732-4B75-8C85-2F5F5F5E9908}" presName="EmptyPane1" presStyleCnt="0"/>
      <dgm:spPr/>
    </dgm:pt>
    <dgm:pt modelId="{0A0F1847-D393-4DE1-B430-0FC4DC99AB7F}" type="pres">
      <dgm:prSet presAssocID="{CEB65D11-CBF4-4D9F-9E2E-626E53708B72}" presName="spaceBetweenRectangles1" presStyleCnt="0"/>
      <dgm:spPr/>
    </dgm:pt>
    <dgm:pt modelId="{D964A538-A5BF-48BE-ABBB-2AF8BCE6A55D}" type="pres">
      <dgm:prSet presAssocID="{81661CF2-80EC-4732-A868-59C3FD2C878D}" presName="composite1" presStyleCnt="0"/>
      <dgm:spPr/>
    </dgm:pt>
    <dgm:pt modelId="{A8C46ECF-27C8-4525-A1C5-C4FDF4BB3E2A}" type="pres">
      <dgm:prSet presAssocID="{81661CF2-80EC-4732-A868-59C3FD2C878D}" presName="parent1" presStyleLbl="alignNode1" presStyleIdx="2" presStyleCnt="3">
        <dgm:presLayoutVars>
          <dgm:chMax val="1"/>
          <dgm:chPref val="1"/>
          <dgm:bulletEnabled val="1"/>
        </dgm:presLayoutVars>
      </dgm:prSet>
      <dgm:spPr/>
    </dgm:pt>
    <dgm:pt modelId="{897B13AC-8800-476E-8BAE-A2033E86741E}" type="pres">
      <dgm:prSet presAssocID="{81661CF2-80EC-4732-A868-59C3FD2C878D}" presName="Childtext1" presStyleLbl="revTx" presStyleIdx="2" presStyleCnt="3">
        <dgm:presLayoutVars>
          <dgm:bulletEnabled val="1"/>
        </dgm:presLayoutVars>
      </dgm:prSet>
      <dgm:spPr/>
    </dgm:pt>
    <dgm:pt modelId="{0C770A6E-0088-482E-B136-225FFD039F3C}" type="pres">
      <dgm:prSet presAssocID="{81661CF2-80EC-4732-A868-59C3FD2C878D}" presName="ConnectLine1"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8ED9C793-21F4-49EC-A987-E560372F45E1}" type="pres">
      <dgm:prSet presAssocID="{81661CF2-80EC-4732-A868-59C3FD2C878D}" presName="ConnectLineEnd1" presStyleLbl="lnNode1" presStyleIdx="2" presStyleCnt="3"/>
      <dgm:spPr/>
    </dgm:pt>
    <dgm:pt modelId="{C3AE1BAC-52F3-4F1C-895A-E3E905C47A35}" type="pres">
      <dgm:prSet presAssocID="{81661CF2-80EC-4732-A868-59C3FD2C878D}" presName="EmptyPane1" presStyleCnt="0"/>
      <dgm:spPr/>
    </dgm:pt>
  </dgm:ptLst>
  <dgm:cxnLst>
    <dgm:cxn modelId="{F0474B2D-F1CB-4189-B890-7E70D2E71DC2}" type="presOf" srcId="{674C2033-D732-4B75-8C85-2F5F5F5E9908}" destId="{CC62BEE8-D1D7-4A64-B8F1-7DB312AF9CD7}" srcOrd="0" destOrd="0" presId="urn:microsoft.com/office/officeart/2016/7/layout/RoundedRectangleTimeline"/>
    <dgm:cxn modelId="{F7503347-2139-4C4B-8F45-F87B86146BEB}" srcId="{1F66D5E4-D8E4-46CE-AAA2-D931768300B3}" destId="{81661CF2-80EC-4732-A868-59C3FD2C878D}" srcOrd="2" destOrd="0" parTransId="{F4E0B827-C388-43EF-954E-3661D23EEF5B}" sibTransId="{A9FC6A5E-9BB2-41AF-9BB5-52635B0FB542}"/>
    <dgm:cxn modelId="{3A668270-74CB-4B17-ACE9-3BFBE266A7CE}" type="presOf" srcId="{FA7DD17B-61B9-4B41-856B-1871598C5A0F}" destId="{E03D3561-7D8C-446D-A4E7-66E900CE293F}" srcOrd="0" destOrd="0" presId="urn:microsoft.com/office/officeart/2016/7/layout/RoundedRectangleTimeline"/>
    <dgm:cxn modelId="{B6CBD97A-6E63-497C-BEEF-3BA767D3175D}" type="presOf" srcId="{1F66D5E4-D8E4-46CE-AAA2-D931768300B3}" destId="{3A555ADB-0B6E-407A-B403-B534F81697FE}" srcOrd="0" destOrd="0" presId="urn:microsoft.com/office/officeart/2016/7/layout/RoundedRectangleTimeline"/>
    <dgm:cxn modelId="{9D550D9F-E791-49E4-815E-4FFC139DCFEC}" type="presOf" srcId="{81661CF2-80EC-4732-A868-59C3FD2C878D}" destId="{A8C46ECF-27C8-4525-A1C5-C4FDF4BB3E2A}" srcOrd="0" destOrd="0" presId="urn:microsoft.com/office/officeart/2016/7/layout/RoundedRectangleTimeline"/>
    <dgm:cxn modelId="{199900CB-BD39-4083-9EB8-85D158EB855D}" srcId="{1F66D5E4-D8E4-46CE-AAA2-D931768300B3}" destId="{FA7DD17B-61B9-4B41-856B-1871598C5A0F}" srcOrd="0" destOrd="0" parTransId="{7238AABF-B7D6-4BEF-AB35-836D979E038F}" sibTransId="{D44A91D8-8CC1-4506-97C4-095892D1545F}"/>
    <dgm:cxn modelId="{7A98E4F1-79F3-450C-873A-E8D716AB0472}" srcId="{1F66D5E4-D8E4-46CE-AAA2-D931768300B3}" destId="{674C2033-D732-4B75-8C85-2F5F5F5E9908}" srcOrd="1" destOrd="0" parTransId="{E640892E-D8D2-4355-BA47-340382DD82D4}" sibTransId="{CEB65D11-CBF4-4D9F-9E2E-626E53708B72}"/>
    <dgm:cxn modelId="{DD8FE70A-09C6-46EA-B11A-234607FEDD65}" type="presParOf" srcId="{3A555ADB-0B6E-407A-B403-B534F81697FE}" destId="{4BF493EB-F437-4A9E-A254-9B9432437EAB}" srcOrd="0" destOrd="0" presId="urn:microsoft.com/office/officeart/2016/7/layout/RoundedRectangleTimeline"/>
    <dgm:cxn modelId="{30CBE5F1-63A3-4301-80D2-B9AFE641665D}" type="presParOf" srcId="{4BF493EB-F437-4A9E-A254-9B9432437EAB}" destId="{E03D3561-7D8C-446D-A4E7-66E900CE293F}" srcOrd="0" destOrd="0" presId="urn:microsoft.com/office/officeart/2016/7/layout/RoundedRectangleTimeline"/>
    <dgm:cxn modelId="{382FB790-7AB9-4DC7-944C-4AA243E41CDF}" type="presParOf" srcId="{4BF493EB-F437-4A9E-A254-9B9432437EAB}" destId="{504B43B6-58D6-4A9B-AF23-5F4EF0AB6A62}" srcOrd="1" destOrd="0" presId="urn:microsoft.com/office/officeart/2016/7/layout/RoundedRectangleTimeline"/>
    <dgm:cxn modelId="{CF2982F1-FACC-4F1A-95BD-52F22A68BF17}" type="presParOf" srcId="{4BF493EB-F437-4A9E-A254-9B9432437EAB}" destId="{81592BDB-8092-41C6-9991-038213422B1B}" srcOrd="2" destOrd="0" presId="urn:microsoft.com/office/officeart/2016/7/layout/RoundedRectangleTimeline"/>
    <dgm:cxn modelId="{9C88A139-C35D-4BFD-8234-585E249D8269}" type="presParOf" srcId="{4BF493EB-F437-4A9E-A254-9B9432437EAB}" destId="{DD38CABD-01EC-4FF2-973F-E6ECB6629D4E}" srcOrd="3" destOrd="0" presId="urn:microsoft.com/office/officeart/2016/7/layout/RoundedRectangleTimeline"/>
    <dgm:cxn modelId="{5E3D3698-FDA3-442C-8535-3B1C5660AC25}" type="presParOf" srcId="{4BF493EB-F437-4A9E-A254-9B9432437EAB}" destId="{DA86D197-80E6-4814-86F9-7E2C0653FC35}" srcOrd="4" destOrd="0" presId="urn:microsoft.com/office/officeart/2016/7/layout/RoundedRectangleTimeline"/>
    <dgm:cxn modelId="{C53804B6-ACD9-4B03-8AE4-DB40CFA59EB3}" type="presParOf" srcId="{3A555ADB-0B6E-407A-B403-B534F81697FE}" destId="{628EBAD9-C2F8-4958-9E9A-6B8F32DA8A22}" srcOrd="1" destOrd="0" presId="urn:microsoft.com/office/officeart/2016/7/layout/RoundedRectangleTimeline"/>
    <dgm:cxn modelId="{62605DC7-13BF-414A-860A-F0DD6E4782C8}" type="presParOf" srcId="{3A555ADB-0B6E-407A-B403-B534F81697FE}" destId="{AE765C5E-9F84-46C1-8843-9D541FB2A523}" srcOrd="2" destOrd="0" presId="urn:microsoft.com/office/officeart/2016/7/layout/RoundedRectangleTimeline"/>
    <dgm:cxn modelId="{8A3F33DA-8B6B-449A-A21F-EAD884D9203D}" type="presParOf" srcId="{AE765C5E-9F84-46C1-8843-9D541FB2A523}" destId="{CC62BEE8-D1D7-4A64-B8F1-7DB312AF9CD7}" srcOrd="0" destOrd="0" presId="urn:microsoft.com/office/officeart/2016/7/layout/RoundedRectangleTimeline"/>
    <dgm:cxn modelId="{9369FD50-1AF6-4FFD-8AD2-7293DFC376C8}" type="presParOf" srcId="{AE765C5E-9F84-46C1-8843-9D541FB2A523}" destId="{8A4C6F88-114F-42C2-9A71-BDF2B9090436}" srcOrd="1" destOrd="0" presId="urn:microsoft.com/office/officeart/2016/7/layout/RoundedRectangleTimeline"/>
    <dgm:cxn modelId="{4406B8FC-941E-47DF-901B-7F2432E9F5E9}" type="presParOf" srcId="{AE765C5E-9F84-46C1-8843-9D541FB2A523}" destId="{26A081C1-FB87-4D60-9EB8-DE50027380CF}" srcOrd="2" destOrd="0" presId="urn:microsoft.com/office/officeart/2016/7/layout/RoundedRectangleTimeline"/>
    <dgm:cxn modelId="{EC3EE8F4-E16B-43B8-BF76-B2DA5906B5A2}" type="presParOf" srcId="{AE765C5E-9F84-46C1-8843-9D541FB2A523}" destId="{60B75AD9-F98E-4D4E-8E38-051B84C4E155}" srcOrd="3" destOrd="0" presId="urn:microsoft.com/office/officeart/2016/7/layout/RoundedRectangleTimeline"/>
    <dgm:cxn modelId="{C059056E-0974-40D5-99A6-C0A5230649D2}" type="presParOf" srcId="{AE765C5E-9F84-46C1-8843-9D541FB2A523}" destId="{D3FF91E1-9723-4255-94AE-DA05836DE78E}" srcOrd="4" destOrd="0" presId="urn:microsoft.com/office/officeart/2016/7/layout/RoundedRectangleTimeline"/>
    <dgm:cxn modelId="{CB443DA4-E774-4588-927B-50C6D3D9FA35}" type="presParOf" srcId="{3A555ADB-0B6E-407A-B403-B534F81697FE}" destId="{0A0F1847-D393-4DE1-B430-0FC4DC99AB7F}" srcOrd="3" destOrd="0" presId="urn:microsoft.com/office/officeart/2016/7/layout/RoundedRectangleTimeline"/>
    <dgm:cxn modelId="{64645BEA-C219-4513-AC8D-DC4CAC6B2EDE}" type="presParOf" srcId="{3A555ADB-0B6E-407A-B403-B534F81697FE}" destId="{D964A538-A5BF-48BE-ABBB-2AF8BCE6A55D}" srcOrd="4" destOrd="0" presId="urn:microsoft.com/office/officeart/2016/7/layout/RoundedRectangleTimeline"/>
    <dgm:cxn modelId="{9A8A299D-AB48-4323-A8F9-6FDF0CB9449F}" type="presParOf" srcId="{D964A538-A5BF-48BE-ABBB-2AF8BCE6A55D}" destId="{A8C46ECF-27C8-4525-A1C5-C4FDF4BB3E2A}" srcOrd="0" destOrd="0" presId="urn:microsoft.com/office/officeart/2016/7/layout/RoundedRectangleTimeline"/>
    <dgm:cxn modelId="{C03960E4-4850-43E5-9D35-4B49F744B6A8}" type="presParOf" srcId="{D964A538-A5BF-48BE-ABBB-2AF8BCE6A55D}" destId="{897B13AC-8800-476E-8BAE-A2033E86741E}" srcOrd="1" destOrd="0" presId="urn:microsoft.com/office/officeart/2016/7/layout/RoundedRectangleTimeline"/>
    <dgm:cxn modelId="{73FE6B49-57A6-4606-9746-EA8846EC28EA}" type="presParOf" srcId="{D964A538-A5BF-48BE-ABBB-2AF8BCE6A55D}" destId="{0C770A6E-0088-482E-B136-225FFD039F3C}" srcOrd="2" destOrd="0" presId="urn:microsoft.com/office/officeart/2016/7/layout/RoundedRectangleTimeline"/>
    <dgm:cxn modelId="{1723F968-56CA-4A19-84FB-6E3FA85CE200}" type="presParOf" srcId="{D964A538-A5BF-48BE-ABBB-2AF8BCE6A55D}" destId="{8ED9C793-21F4-49EC-A987-E560372F45E1}" srcOrd="3" destOrd="0" presId="urn:microsoft.com/office/officeart/2016/7/layout/RoundedRectangleTimeline"/>
    <dgm:cxn modelId="{4EC03416-FABA-4892-A8FF-9BEE95078E34}" type="presParOf" srcId="{D964A538-A5BF-48BE-ABBB-2AF8BCE6A55D}" destId="{C3AE1BAC-52F3-4F1C-895A-E3E905C47A35}" srcOrd="4" destOrd="0" presId="urn:microsoft.com/office/officeart/2016/7/layout/RoundedRectangle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3FA9-217A-4350-B293-2E2C103A8AA0}" type="doc">
      <dgm:prSet loTypeId="urn:microsoft.com/office/officeart/2005/8/layout/vProcess5" loCatId="process" qsTypeId="urn:microsoft.com/office/officeart/2005/8/quickstyle/simple2" qsCatId="simple" csTypeId="urn:microsoft.com/office/officeart/2005/8/colors/accent3_2" csCatId="accent3" phldr="1"/>
      <dgm:spPr/>
    </dgm:pt>
    <dgm:pt modelId="{99232749-C944-48F8-9390-5DFDA80EBC3E}">
      <dgm:prSet phldrT="[Text]" phldr="0"/>
      <dgm:spPr/>
      <dgm:t>
        <a:bodyPr/>
        <a:lstStyle/>
        <a:p>
          <a:pPr rtl="0"/>
          <a:r>
            <a:rPr lang="en-US">
              <a:latin typeface="Corbel"/>
            </a:rPr>
            <a:t>BUILD A SYSTEM</a:t>
          </a:r>
          <a:r>
            <a:rPr lang="en-US"/>
            <a:t> OF TRANSPARENCY TO ILLUMINATE VALUE</a:t>
          </a:r>
        </a:p>
      </dgm:t>
    </dgm:pt>
    <dgm:pt modelId="{5C52483E-8E21-4271-961D-F8DA673700DB}" type="parTrans" cxnId="{A7D8E4DB-B1B0-42A1-86D9-309D0E6B839F}">
      <dgm:prSet/>
      <dgm:spPr/>
      <dgm:t>
        <a:bodyPr/>
        <a:lstStyle/>
        <a:p>
          <a:endParaRPr lang="en-US"/>
        </a:p>
      </dgm:t>
    </dgm:pt>
    <dgm:pt modelId="{BAD4F04F-335C-452A-A73D-28F4AA794489}" type="sibTrans" cxnId="{A7D8E4DB-B1B0-42A1-86D9-309D0E6B839F}">
      <dgm:prSet/>
      <dgm:spPr/>
      <dgm:t>
        <a:bodyPr/>
        <a:lstStyle/>
        <a:p>
          <a:endParaRPr lang="en-US"/>
        </a:p>
      </dgm:t>
    </dgm:pt>
    <dgm:pt modelId="{7B3B0E4F-1D25-4699-851A-701FF0792384}">
      <dgm:prSet phldrT="[Text]" phldr="0"/>
      <dgm:spPr/>
      <dgm:t>
        <a:bodyPr/>
        <a:lstStyle/>
        <a:p>
          <a:r>
            <a:rPr lang="en-US"/>
            <a:t>REVOLUTIONIZE CAR SALES WITH DATA INSIGHTS</a:t>
          </a:r>
        </a:p>
      </dgm:t>
    </dgm:pt>
    <dgm:pt modelId="{7ACBBF1A-1179-4CF8-B890-019D15B6D1BE}" type="parTrans" cxnId="{FF0FC8BF-6706-4A15-B37D-CC31A26D4609}">
      <dgm:prSet/>
      <dgm:spPr/>
      <dgm:t>
        <a:bodyPr/>
        <a:lstStyle/>
        <a:p>
          <a:endParaRPr lang="en-US"/>
        </a:p>
      </dgm:t>
    </dgm:pt>
    <dgm:pt modelId="{934C5CAC-C4D7-452E-9FF5-DD17F1E4E4F0}" type="sibTrans" cxnId="{FF0FC8BF-6706-4A15-B37D-CC31A26D4609}">
      <dgm:prSet/>
      <dgm:spPr/>
      <dgm:t>
        <a:bodyPr/>
        <a:lstStyle/>
        <a:p>
          <a:endParaRPr lang="en-US"/>
        </a:p>
      </dgm:t>
    </dgm:pt>
    <dgm:pt modelId="{9473DB3A-B6A4-40CD-B3AC-3468CFA3B1E4}">
      <dgm:prSet phldrT="[Text]" phldr="0"/>
      <dgm:spPr/>
      <dgm:t>
        <a:bodyPr/>
        <a:lstStyle/>
        <a:p>
          <a:r>
            <a:rPr lang="en-US"/>
            <a:t>THE BIG CAR 'P.P' MODEL</a:t>
          </a:r>
        </a:p>
      </dgm:t>
    </dgm:pt>
    <dgm:pt modelId="{6B29326D-95C8-488E-9AA4-89DEDCAD047A}" type="parTrans" cxnId="{D67E20AF-E8A1-4BDB-84BE-523CE6DAEECC}">
      <dgm:prSet/>
      <dgm:spPr/>
      <dgm:t>
        <a:bodyPr/>
        <a:lstStyle/>
        <a:p>
          <a:endParaRPr lang="en-US"/>
        </a:p>
      </dgm:t>
    </dgm:pt>
    <dgm:pt modelId="{9F357D9E-06EE-473F-95B9-039607EE21AD}" type="sibTrans" cxnId="{D67E20AF-E8A1-4BDB-84BE-523CE6DAEECC}">
      <dgm:prSet/>
      <dgm:spPr/>
      <dgm:t>
        <a:bodyPr/>
        <a:lstStyle/>
        <a:p>
          <a:endParaRPr lang="en-US"/>
        </a:p>
      </dgm:t>
    </dgm:pt>
    <dgm:pt modelId="{DA2B0C59-5837-4B3F-B012-BA085116EE85}" type="pres">
      <dgm:prSet presAssocID="{05663FA9-217A-4350-B293-2E2C103A8AA0}" presName="outerComposite" presStyleCnt="0">
        <dgm:presLayoutVars>
          <dgm:chMax val="5"/>
          <dgm:dir/>
          <dgm:resizeHandles val="exact"/>
        </dgm:presLayoutVars>
      </dgm:prSet>
      <dgm:spPr/>
    </dgm:pt>
    <dgm:pt modelId="{1D95067E-1BFF-46F3-8834-4B52A130FBFB}" type="pres">
      <dgm:prSet presAssocID="{05663FA9-217A-4350-B293-2E2C103A8AA0}" presName="dummyMaxCanvas" presStyleCnt="0">
        <dgm:presLayoutVars/>
      </dgm:prSet>
      <dgm:spPr/>
    </dgm:pt>
    <dgm:pt modelId="{AE3BF66B-EA23-41D5-B0EF-81F6AD168B88}" type="pres">
      <dgm:prSet presAssocID="{05663FA9-217A-4350-B293-2E2C103A8AA0}" presName="ThreeNodes_1" presStyleLbl="node1" presStyleIdx="0" presStyleCnt="3">
        <dgm:presLayoutVars>
          <dgm:bulletEnabled val="1"/>
        </dgm:presLayoutVars>
      </dgm:prSet>
      <dgm:spPr/>
    </dgm:pt>
    <dgm:pt modelId="{31A55707-4EA1-4CAD-9E9B-A9E15B6C2326}" type="pres">
      <dgm:prSet presAssocID="{05663FA9-217A-4350-B293-2E2C103A8AA0}" presName="ThreeNodes_2" presStyleLbl="node1" presStyleIdx="1" presStyleCnt="3">
        <dgm:presLayoutVars>
          <dgm:bulletEnabled val="1"/>
        </dgm:presLayoutVars>
      </dgm:prSet>
      <dgm:spPr/>
    </dgm:pt>
    <dgm:pt modelId="{50CC4353-C74D-4643-A675-E03648F28E83}" type="pres">
      <dgm:prSet presAssocID="{05663FA9-217A-4350-B293-2E2C103A8AA0}" presName="ThreeNodes_3" presStyleLbl="node1" presStyleIdx="2" presStyleCnt="3">
        <dgm:presLayoutVars>
          <dgm:bulletEnabled val="1"/>
        </dgm:presLayoutVars>
      </dgm:prSet>
      <dgm:spPr/>
    </dgm:pt>
    <dgm:pt modelId="{FA270BA3-0003-44DB-A673-DEF3A9523EC6}" type="pres">
      <dgm:prSet presAssocID="{05663FA9-217A-4350-B293-2E2C103A8AA0}" presName="ThreeConn_1-2" presStyleLbl="fgAccFollowNode1" presStyleIdx="0" presStyleCnt="2">
        <dgm:presLayoutVars>
          <dgm:bulletEnabled val="1"/>
        </dgm:presLayoutVars>
      </dgm:prSet>
      <dgm:spPr/>
    </dgm:pt>
    <dgm:pt modelId="{F489CE6E-B079-4E63-BA73-9B12751EDD15}" type="pres">
      <dgm:prSet presAssocID="{05663FA9-217A-4350-B293-2E2C103A8AA0}" presName="ThreeConn_2-3" presStyleLbl="fgAccFollowNode1" presStyleIdx="1" presStyleCnt="2">
        <dgm:presLayoutVars>
          <dgm:bulletEnabled val="1"/>
        </dgm:presLayoutVars>
      </dgm:prSet>
      <dgm:spPr/>
    </dgm:pt>
    <dgm:pt modelId="{5ED7CA62-C46A-4EEF-96EC-36DBE2570229}" type="pres">
      <dgm:prSet presAssocID="{05663FA9-217A-4350-B293-2E2C103A8AA0}" presName="ThreeNodes_1_text" presStyleLbl="node1" presStyleIdx="2" presStyleCnt="3">
        <dgm:presLayoutVars>
          <dgm:bulletEnabled val="1"/>
        </dgm:presLayoutVars>
      </dgm:prSet>
      <dgm:spPr/>
    </dgm:pt>
    <dgm:pt modelId="{414A9F66-5AAB-4AEB-A79D-7533DB3E281A}" type="pres">
      <dgm:prSet presAssocID="{05663FA9-217A-4350-B293-2E2C103A8AA0}" presName="ThreeNodes_2_text" presStyleLbl="node1" presStyleIdx="2" presStyleCnt="3">
        <dgm:presLayoutVars>
          <dgm:bulletEnabled val="1"/>
        </dgm:presLayoutVars>
      </dgm:prSet>
      <dgm:spPr/>
    </dgm:pt>
    <dgm:pt modelId="{DD1F2ECE-B237-4455-8F4C-7E45BBD125CC}" type="pres">
      <dgm:prSet presAssocID="{05663FA9-217A-4350-B293-2E2C103A8AA0}" presName="ThreeNodes_3_text" presStyleLbl="node1" presStyleIdx="2" presStyleCnt="3">
        <dgm:presLayoutVars>
          <dgm:bulletEnabled val="1"/>
        </dgm:presLayoutVars>
      </dgm:prSet>
      <dgm:spPr/>
    </dgm:pt>
  </dgm:ptLst>
  <dgm:cxnLst>
    <dgm:cxn modelId="{175E921B-DD01-4474-ADA0-5DB779AEB66F}" type="presOf" srcId="{99232749-C944-48F8-9390-5DFDA80EBC3E}" destId="{AE3BF66B-EA23-41D5-B0EF-81F6AD168B88}" srcOrd="0" destOrd="0" presId="urn:microsoft.com/office/officeart/2005/8/layout/vProcess5"/>
    <dgm:cxn modelId="{61D0A020-7EE3-4BDE-BF4B-2BAE24EE6491}" type="presOf" srcId="{05663FA9-217A-4350-B293-2E2C103A8AA0}" destId="{DA2B0C59-5837-4B3F-B012-BA085116EE85}" srcOrd="0" destOrd="0" presId="urn:microsoft.com/office/officeart/2005/8/layout/vProcess5"/>
    <dgm:cxn modelId="{53DBB835-25E2-4414-839B-7E5334B9A5DC}" type="presOf" srcId="{934C5CAC-C4D7-452E-9FF5-DD17F1E4E4F0}" destId="{F489CE6E-B079-4E63-BA73-9B12751EDD15}" srcOrd="0" destOrd="0" presId="urn:microsoft.com/office/officeart/2005/8/layout/vProcess5"/>
    <dgm:cxn modelId="{3B934383-1007-4C2F-A268-43DC1AF11E39}" type="presOf" srcId="{9473DB3A-B6A4-40CD-B3AC-3468CFA3B1E4}" destId="{DD1F2ECE-B237-4455-8F4C-7E45BBD125CC}" srcOrd="1" destOrd="0" presId="urn:microsoft.com/office/officeart/2005/8/layout/vProcess5"/>
    <dgm:cxn modelId="{DA7E988C-24C5-42E8-B2E2-5426995A5A63}" type="presOf" srcId="{99232749-C944-48F8-9390-5DFDA80EBC3E}" destId="{5ED7CA62-C46A-4EEF-96EC-36DBE2570229}" srcOrd="1" destOrd="0" presId="urn:microsoft.com/office/officeart/2005/8/layout/vProcess5"/>
    <dgm:cxn modelId="{1232DAAE-82FA-465A-BC66-C259E4B770C5}" type="presOf" srcId="{7B3B0E4F-1D25-4699-851A-701FF0792384}" destId="{414A9F66-5AAB-4AEB-A79D-7533DB3E281A}" srcOrd="1" destOrd="0" presId="urn:microsoft.com/office/officeart/2005/8/layout/vProcess5"/>
    <dgm:cxn modelId="{D67E20AF-E8A1-4BDB-84BE-523CE6DAEECC}" srcId="{05663FA9-217A-4350-B293-2E2C103A8AA0}" destId="{9473DB3A-B6A4-40CD-B3AC-3468CFA3B1E4}" srcOrd="2" destOrd="0" parTransId="{6B29326D-95C8-488E-9AA4-89DEDCAD047A}" sibTransId="{9F357D9E-06EE-473F-95B9-039607EE21AD}"/>
    <dgm:cxn modelId="{FF0FC8BF-6706-4A15-B37D-CC31A26D4609}" srcId="{05663FA9-217A-4350-B293-2E2C103A8AA0}" destId="{7B3B0E4F-1D25-4699-851A-701FF0792384}" srcOrd="1" destOrd="0" parTransId="{7ACBBF1A-1179-4CF8-B890-019D15B6D1BE}" sibTransId="{934C5CAC-C4D7-452E-9FF5-DD17F1E4E4F0}"/>
    <dgm:cxn modelId="{9D06FEBF-B71B-45A6-B50D-6361297E81C1}" type="presOf" srcId="{7B3B0E4F-1D25-4699-851A-701FF0792384}" destId="{31A55707-4EA1-4CAD-9E9B-A9E15B6C2326}" srcOrd="0" destOrd="0" presId="urn:microsoft.com/office/officeart/2005/8/layout/vProcess5"/>
    <dgm:cxn modelId="{F2A7CDCA-2610-4F01-90B8-0513E86537EB}" type="presOf" srcId="{9473DB3A-B6A4-40CD-B3AC-3468CFA3B1E4}" destId="{50CC4353-C74D-4643-A675-E03648F28E83}" srcOrd="0" destOrd="0" presId="urn:microsoft.com/office/officeart/2005/8/layout/vProcess5"/>
    <dgm:cxn modelId="{661E63CE-D249-419D-8B1C-CC8F9BFD522D}" type="presOf" srcId="{BAD4F04F-335C-452A-A73D-28F4AA794489}" destId="{FA270BA3-0003-44DB-A673-DEF3A9523EC6}" srcOrd="0" destOrd="0" presId="urn:microsoft.com/office/officeart/2005/8/layout/vProcess5"/>
    <dgm:cxn modelId="{A7D8E4DB-B1B0-42A1-86D9-309D0E6B839F}" srcId="{05663FA9-217A-4350-B293-2E2C103A8AA0}" destId="{99232749-C944-48F8-9390-5DFDA80EBC3E}" srcOrd="0" destOrd="0" parTransId="{5C52483E-8E21-4271-961D-F8DA673700DB}" sibTransId="{BAD4F04F-335C-452A-A73D-28F4AA794489}"/>
    <dgm:cxn modelId="{B2168EE8-A685-42B3-875A-4FB6B5D5BBB5}" type="presParOf" srcId="{DA2B0C59-5837-4B3F-B012-BA085116EE85}" destId="{1D95067E-1BFF-46F3-8834-4B52A130FBFB}" srcOrd="0" destOrd="0" presId="urn:microsoft.com/office/officeart/2005/8/layout/vProcess5"/>
    <dgm:cxn modelId="{481514E4-F253-4504-805F-F744C17925EE}" type="presParOf" srcId="{DA2B0C59-5837-4B3F-B012-BA085116EE85}" destId="{AE3BF66B-EA23-41D5-B0EF-81F6AD168B88}" srcOrd="1" destOrd="0" presId="urn:microsoft.com/office/officeart/2005/8/layout/vProcess5"/>
    <dgm:cxn modelId="{3D916F5F-CB12-4CC6-9BEB-8AC0D028C213}" type="presParOf" srcId="{DA2B0C59-5837-4B3F-B012-BA085116EE85}" destId="{31A55707-4EA1-4CAD-9E9B-A9E15B6C2326}" srcOrd="2" destOrd="0" presId="urn:microsoft.com/office/officeart/2005/8/layout/vProcess5"/>
    <dgm:cxn modelId="{BEF426F2-8ED7-41A0-9CA4-595FE1CBD63F}" type="presParOf" srcId="{DA2B0C59-5837-4B3F-B012-BA085116EE85}" destId="{50CC4353-C74D-4643-A675-E03648F28E83}" srcOrd="3" destOrd="0" presId="urn:microsoft.com/office/officeart/2005/8/layout/vProcess5"/>
    <dgm:cxn modelId="{A1C8E4AF-B414-49B0-92A9-CEB3E2C4CB38}" type="presParOf" srcId="{DA2B0C59-5837-4B3F-B012-BA085116EE85}" destId="{FA270BA3-0003-44DB-A673-DEF3A9523EC6}" srcOrd="4" destOrd="0" presId="urn:microsoft.com/office/officeart/2005/8/layout/vProcess5"/>
    <dgm:cxn modelId="{47794A5F-A842-4730-B502-A80D8EA6B2EE}" type="presParOf" srcId="{DA2B0C59-5837-4B3F-B012-BA085116EE85}" destId="{F489CE6E-B079-4E63-BA73-9B12751EDD15}" srcOrd="5" destOrd="0" presId="urn:microsoft.com/office/officeart/2005/8/layout/vProcess5"/>
    <dgm:cxn modelId="{0536532C-03F7-4C6E-B96F-9CCDE0112CD2}" type="presParOf" srcId="{DA2B0C59-5837-4B3F-B012-BA085116EE85}" destId="{5ED7CA62-C46A-4EEF-96EC-36DBE2570229}" srcOrd="6" destOrd="0" presId="urn:microsoft.com/office/officeart/2005/8/layout/vProcess5"/>
    <dgm:cxn modelId="{9B14EE1B-DC2A-4C9D-9B8E-7989DF8F110C}" type="presParOf" srcId="{DA2B0C59-5837-4B3F-B012-BA085116EE85}" destId="{414A9F66-5AAB-4AEB-A79D-7533DB3E281A}" srcOrd="7" destOrd="0" presId="urn:microsoft.com/office/officeart/2005/8/layout/vProcess5"/>
    <dgm:cxn modelId="{0E16962E-A54C-4BDF-B79C-073A67B5560A}" type="presParOf" srcId="{DA2B0C59-5837-4B3F-B012-BA085116EE85}" destId="{DD1F2ECE-B237-4455-8F4C-7E45BBD125C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0C737-EFC2-4901-B751-14BC555B697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BB919CC-06D5-4105-8E43-B3C3FAA55C90}">
      <dgm:prSet phldrT="[Text]" phldr="0"/>
      <dgm:spPr/>
      <dgm:t>
        <a:bodyPr/>
        <a:lstStyle/>
        <a:p>
          <a:pPr>
            <a:lnSpc>
              <a:spcPct val="100000"/>
            </a:lnSpc>
          </a:pPr>
          <a:r>
            <a:rPr lang="en-US">
              <a:latin typeface="Calibri"/>
              <a:cs typeface="Calibri"/>
            </a:rPr>
            <a:t>THANK YOU</a:t>
          </a:r>
          <a:endParaRPr lang="en-US"/>
        </a:p>
      </dgm:t>
    </dgm:pt>
    <dgm:pt modelId="{51C73345-125A-4BF1-9ACD-B02588669E9F}" type="parTrans" cxnId="{B6B78677-8443-4528-9304-1E2CCB961431}">
      <dgm:prSet/>
      <dgm:spPr/>
      <dgm:t>
        <a:bodyPr/>
        <a:lstStyle/>
        <a:p>
          <a:endParaRPr lang="en-US"/>
        </a:p>
      </dgm:t>
    </dgm:pt>
    <dgm:pt modelId="{59F54FBC-F8D9-4945-8BDD-BD22ADF8C96B}" type="sibTrans" cxnId="{B6B78677-8443-4528-9304-1E2CCB961431}">
      <dgm:prSet/>
      <dgm:spPr/>
      <dgm:t>
        <a:bodyPr/>
        <a:lstStyle/>
        <a:p>
          <a:endParaRPr lang="en-US"/>
        </a:p>
      </dgm:t>
    </dgm:pt>
    <dgm:pt modelId="{B25DECB2-5E73-4B53-B475-96C37AC3C6A4}">
      <dgm:prSet phldrT="[Text]" phldr="0"/>
      <dgm:spPr/>
      <dgm:t>
        <a:bodyPr/>
        <a:lstStyle/>
        <a:p>
          <a:pPr>
            <a:lnSpc>
              <a:spcPct val="100000"/>
            </a:lnSpc>
          </a:pPr>
          <a:endParaRPr lang="en-US">
            <a:latin typeface="Corbel"/>
            <a:cs typeface="Calibri"/>
          </a:endParaRPr>
        </a:p>
      </dgm:t>
    </dgm:pt>
    <dgm:pt modelId="{5D46B9EF-6B47-48F9-8D2E-F83D269606E8}" type="sibTrans" cxnId="{113D7734-22B7-423D-8F50-4D5AFAE6ABFB}">
      <dgm:prSet/>
      <dgm:spPr/>
      <dgm:t>
        <a:bodyPr/>
        <a:lstStyle/>
        <a:p>
          <a:endParaRPr lang="en-US"/>
        </a:p>
      </dgm:t>
    </dgm:pt>
    <dgm:pt modelId="{65377C7A-66FB-432E-A961-8E59C9772BFF}" type="parTrans" cxnId="{113D7734-22B7-423D-8F50-4D5AFAE6ABFB}">
      <dgm:prSet/>
      <dgm:spPr/>
      <dgm:t>
        <a:bodyPr/>
        <a:lstStyle/>
        <a:p>
          <a:endParaRPr lang="en-US"/>
        </a:p>
      </dgm:t>
    </dgm:pt>
    <dgm:pt modelId="{C1DD8DE6-F8A6-4A85-B7D6-688084359FDF}" type="pres">
      <dgm:prSet presAssocID="{CB30C737-EFC2-4901-B751-14BC555B6971}" presName="root" presStyleCnt="0">
        <dgm:presLayoutVars>
          <dgm:dir/>
          <dgm:resizeHandles val="exact"/>
        </dgm:presLayoutVars>
      </dgm:prSet>
      <dgm:spPr/>
    </dgm:pt>
    <dgm:pt modelId="{485F2793-984B-49D4-A5A2-8BDBB6416CDD}" type="pres">
      <dgm:prSet presAssocID="{FBB919CC-06D5-4105-8E43-B3C3FAA55C90}" presName="compNode" presStyleCnt="0"/>
      <dgm:spPr/>
    </dgm:pt>
    <dgm:pt modelId="{3292F9F0-399E-4A02-8001-3BDD2B60CA85}" type="pres">
      <dgm:prSet presAssocID="{FBB919CC-06D5-4105-8E43-B3C3FAA55C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3BAD259B-97A5-49C1-900B-B89BA214846D}" type="pres">
      <dgm:prSet presAssocID="{FBB919CC-06D5-4105-8E43-B3C3FAA55C90}" presName="spaceRect" presStyleCnt="0"/>
      <dgm:spPr/>
    </dgm:pt>
    <dgm:pt modelId="{2022052A-7F8A-4F83-A0EE-9BC97BEA9FAC}" type="pres">
      <dgm:prSet presAssocID="{FBB919CC-06D5-4105-8E43-B3C3FAA55C90}" presName="textRect" presStyleLbl="revTx" presStyleIdx="0" presStyleCnt="2">
        <dgm:presLayoutVars>
          <dgm:chMax val="1"/>
          <dgm:chPref val="1"/>
        </dgm:presLayoutVars>
      </dgm:prSet>
      <dgm:spPr/>
    </dgm:pt>
    <dgm:pt modelId="{388B7EBA-F35E-4BCB-AD8E-815F0E073D36}" type="pres">
      <dgm:prSet presAssocID="{59F54FBC-F8D9-4945-8BDD-BD22ADF8C96B}" presName="sibTrans" presStyleCnt="0"/>
      <dgm:spPr/>
    </dgm:pt>
    <dgm:pt modelId="{FEB70159-38E9-4B22-8BCF-84E33E81AF41}" type="pres">
      <dgm:prSet presAssocID="{B25DECB2-5E73-4B53-B475-96C37AC3C6A4}" presName="compNode" presStyleCnt="0"/>
      <dgm:spPr/>
    </dgm:pt>
    <dgm:pt modelId="{D1519E66-112A-4062-BBB2-6D38CE2B1CC2}" type="pres">
      <dgm:prSet presAssocID="{B25DECB2-5E73-4B53-B475-96C37AC3C6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64E8B7BE-8F31-4669-ABA6-7EC3C03FBFF1}" type="pres">
      <dgm:prSet presAssocID="{B25DECB2-5E73-4B53-B475-96C37AC3C6A4}" presName="spaceRect" presStyleCnt="0"/>
      <dgm:spPr/>
    </dgm:pt>
    <dgm:pt modelId="{7721299C-8E57-448C-B7C3-90857F928DC8}" type="pres">
      <dgm:prSet presAssocID="{B25DECB2-5E73-4B53-B475-96C37AC3C6A4}" presName="textRect" presStyleLbl="revTx" presStyleIdx="1" presStyleCnt="2" custLinFactNeighborX="-2536" custLinFactNeighborY="4763">
        <dgm:presLayoutVars>
          <dgm:chMax val="1"/>
          <dgm:chPref val="1"/>
        </dgm:presLayoutVars>
      </dgm:prSet>
      <dgm:spPr/>
    </dgm:pt>
  </dgm:ptLst>
  <dgm:cxnLst>
    <dgm:cxn modelId="{1E56D22B-6D28-4B2A-9571-0B89C6A936BF}" type="presOf" srcId="{FBB919CC-06D5-4105-8E43-B3C3FAA55C90}" destId="{2022052A-7F8A-4F83-A0EE-9BC97BEA9FAC}" srcOrd="0" destOrd="0" presId="urn:microsoft.com/office/officeart/2018/2/layout/IconLabelList"/>
    <dgm:cxn modelId="{113D7734-22B7-423D-8F50-4D5AFAE6ABFB}" srcId="{CB30C737-EFC2-4901-B751-14BC555B6971}" destId="{B25DECB2-5E73-4B53-B475-96C37AC3C6A4}" srcOrd="1" destOrd="0" parTransId="{65377C7A-66FB-432E-A961-8E59C9772BFF}" sibTransId="{5D46B9EF-6B47-48F9-8D2E-F83D269606E8}"/>
    <dgm:cxn modelId="{A65BCE6D-8966-494A-9AEB-863DAFCF2DFE}" type="presOf" srcId="{B25DECB2-5E73-4B53-B475-96C37AC3C6A4}" destId="{7721299C-8E57-448C-B7C3-90857F928DC8}" srcOrd="0" destOrd="0" presId="urn:microsoft.com/office/officeart/2018/2/layout/IconLabelList"/>
    <dgm:cxn modelId="{B6B78677-8443-4528-9304-1E2CCB961431}" srcId="{CB30C737-EFC2-4901-B751-14BC555B6971}" destId="{FBB919CC-06D5-4105-8E43-B3C3FAA55C90}" srcOrd="0" destOrd="0" parTransId="{51C73345-125A-4BF1-9ACD-B02588669E9F}" sibTransId="{59F54FBC-F8D9-4945-8BDD-BD22ADF8C96B}"/>
    <dgm:cxn modelId="{173C847A-0648-4B97-A573-DEDF6D6D400D}" type="presOf" srcId="{CB30C737-EFC2-4901-B751-14BC555B6971}" destId="{C1DD8DE6-F8A6-4A85-B7D6-688084359FDF}" srcOrd="0" destOrd="0" presId="urn:microsoft.com/office/officeart/2018/2/layout/IconLabelList"/>
    <dgm:cxn modelId="{922AAA03-3CF6-49C4-894E-9845C9B9EEA1}" type="presParOf" srcId="{C1DD8DE6-F8A6-4A85-B7D6-688084359FDF}" destId="{485F2793-984B-49D4-A5A2-8BDBB6416CDD}" srcOrd="0" destOrd="0" presId="urn:microsoft.com/office/officeart/2018/2/layout/IconLabelList"/>
    <dgm:cxn modelId="{7B5E65C4-002C-406E-BE05-BFEA52D06AD3}" type="presParOf" srcId="{485F2793-984B-49D4-A5A2-8BDBB6416CDD}" destId="{3292F9F0-399E-4A02-8001-3BDD2B60CA85}" srcOrd="0" destOrd="0" presId="urn:microsoft.com/office/officeart/2018/2/layout/IconLabelList"/>
    <dgm:cxn modelId="{0FA9C52C-26CA-409B-A50F-555DF632F6D6}" type="presParOf" srcId="{485F2793-984B-49D4-A5A2-8BDBB6416CDD}" destId="{3BAD259B-97A5-49C1-900B-B89BA214846D}" srcOrd="1" destOrd="0" presId="urn:microsoft.com/office/officeart/2018/2/layout/IconLabelList"/>
    <dgm:cxn modelId="{57F1A37E-2F36-4443-97D7-A66845AB549E}" type="presParOf" srcId="{485F2793-984B-49D4-A5A2-8BDBB6416CDD}" destId="{2022052A-7F8A-4F83-A0EE-9BC97BEA9FAC}" srcOrd="2" destOrd="0" presId="urn:microsoft.com/office/officeart/2018/2/layout/IconLabelList"/>
    <dgm:cxn modelId="{4A4BF967-6731-46DD-B646-964DB9BD401C}" type="presParOf" srcId="{C1DD8DE6-F8A6-4A85-B7D6-688084359FDF}" destId="{388B7EBA-F35E-4BCB-AD8E-815F0E073D36}" srcOrd="1" destOrd="0" presId="urn:microsoft.com/office/officeart/2018/2/layout/IconLabelList"/>
    <dgm:cxn modelId="{038FECE8-3CF4-4783-81E1-26EED04645E5}" type="presParOf" srcId="{C1DD8DE6-F8A6-4A85-B7D6-688084359FDF}" destId="{FEB70159-38E9-4B22-8BCF-84E33E81AF41}" srcOrd="2" destOrd="0" presId="urn:microsoft.com/office/officeart/2018/2/layout/IconLabelList"/>
    <dgm:cxn modelId="{F33C9FF2-0101-4E38-B5CD-CE096338A90E}" type="presParOf" srcId="{FEB70159-38E9-4B22-8BCF-84E33E81AF41}" destId="{D1519E66-112A-4062-BBB2-6D38CE2B1CC2}" srcOrd="0" destOrd="0" presId="urn:microsoft.com/office/officeart/2018/2/layout/IconLabelList"/>
    <dgm:cxn modelId="{98C02BBA-7584-4A80-88F0-B8928A066E2E}" type="presParOf" srcId="{FEB70159-38E9-4B22-8BCF-84E33E81AF41}" destId="{64E8B7BE-8F31-4669-ABA6-7EC3C03FBFF1}" srcOrd="1" destOrd="0" presId="urn:microsoft.com/office/officeart/2018/2/layout/IconLabelList"/>
    <dgm:cxn modelId="{2F96D692-36E1-422A-8166-C828D695C2EF}" type="presParOf" srcId="{FEB70159-38E9-4B22-8BCF-84E33E81AF41}" destId="{7721299C-8E57-448C-B7C3-90857F928DC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3211-2A77-4C3D-9A39-7C9198B3D406}">
      <dsp:nvSpPr>
        <dsp:cNvPr id="0" name=""/>
        <dsp:cNvSpPr/>
      </dsp:nvSpPr>
      <dsp:spPr>
        <a:xfrm>
          <a:off x="0" y="2177"/>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D8384-1B7F-40AD-8AA4-5EF527B6B1B8}">
      <dsp:nvSpPr>
        <dsp:cNvPr id="0" name=""/>
        <dsp:cNvSpPr/>
      </dsp:nvSpPr>
      <dsp:spPr>
        <a:xfrm>
          <a:off x="66897" y="51936"/>
          <a:ext cx="121751" cy="121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65EAC-C21D-4DA9-A218-862DDA54088D}">
      <dsp:nvSpPr>
        <dsp:cNvPr id="0" name=""/>
        <dsp:cNvSpPr/>
      </dsp:nvSpPr>
      <dsp:spPr>
        <a:xfrm>
          <a:off x="255547" y="2177"/>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t>TITLE</a:t>
          </a:r>
        </a:p>
      </dsp:txBody>
      <dsp:txXfrm>
        <a:off x="255547" y="2177"/>
        <a:ext cx="10574574" cy="234972"/>
      </dsp:txXfrm>
    </dsp:sp>
    <dsp:sp modelId="{1B695D49-133E-4760-A38E-6FF773AE977C}">
      <dsp:nvSpPr>
        <dsp:cNvPr id="0" name=""/>
        <dsp:cNvSpPr/>
      </dsp:nvSpPr>
      <dsp:spPr>
        <a:xfrm>
          <a:off x="0" y="295892"/>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A0047-F201-4EA8-A28A-ED013CAE44D3}">
      <dsp:nvSpPr>
        <dsp:cNvPr id="0" name=""/>
        <dsp:cNvSpPr/>
      </dsp:nvSpPr>
      <dsp:spPr>
        <a:xfrm>
          <a:off x="66897" y="345651"/>
          <a:ext cx="121751" cy="121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696D9-D64F-4E3A-AD16-4C078C8E8168}">
      <dsp:nvSpPr>
        <dsp:cNvPr id="0" name=""/>
        <dsp:cNvSpPr/>
      </dsp:nvSpPr>
      <dsp:spPr>
        <a:xfrm>
          <a:off x="255547" y="295892"/>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t>CONTENT</a:t>
          </a:r>
        </a:p>
      </dsp:txBody>
      <dsp:txXfrm>
        <a:off x="255547" y="295892"/>
        <a:ext cx="10574574" cy="234972"/>
      </dsp:txXfrm>
    </dsp:sp>
    <dsp:sp modelId="{E3D50904-B683-4687-B510-92312B48CFE6}">
      <dsp:nvSpPr>
        <dsp:cNvPr id="0" name=""/>
        <dsp:cNvSpPr/>
      </dsp:nvSpPr>
      <dsp:spPr>
        <a:xfrm>
          <a:off x="0" y="589607"/>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5F608-9FEA-46C1-8CA9-EBF53D77496E}">
      <dsp:nvSpPr>
        <dsp:cNvPr id="0" name=""/>
        <dsp:cNvSpPr/>
      </dsp:nvSpPr>
      <dsp:spPr>
        <a:xfrm>
          <a:off x="66897" y="639366"/>
          <a:ext cx="121751" cy="121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B037E-5C87-44A2-968C-A0B92789A6F9}">
      <dsp:nvSpPr>
        <dsp:cNvPr id="0" name=""/>
        <dsp:cNvSpPr/>
      </dsp:nvSpPr>
      <dsp:spPr>
        <a:xfrm>
          <a:off x="255547" y="589607"/>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THE TEAM</a:t>
          </a:r>
        </a:p>
      </dsp:txBody>
      <dsp:txXfrm>
        <a:off x="255547" y="589607"/>
        <a:ext cx="10574574" cy="234972"/>
      </dsp:txXfrm>
    </dsp:sp>
    <dsp:sp modelId="{38DD48CE-8B8D-4108-B266-591490004721}">
      <dsp:nvSpPr>
        <dsp:cNvPr id="0" name=""/>
        <dsp:cNvSpPr/>
      </dsp:nvSpPr>
      <dsp:spPr>
        <a:xfrm>
          <a:off x="0" y="883322"/>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8D148-A227-48CF-AE8A-BA7EFF6E04E9}">
      <dsp:nvSpPr>
        <dsp:cNvPr id="0" name=""/>
        <dsp:cNvSpPr/>
      </dsp:nvSpPr>
      <dsp:spPr>
        <a:xfrm>
          <a:off x="66897" y="93308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D55E2-96F6-4C46-A4B3-68A5C62B7D87}">
      <dsp:nvSpPr>
        <dsp:cNvPr id="0" name=""/>
        <dsp:cNvSpPr/>
      </dsp:nvSpPr>
      <dsp:spPr>
        <a:xfrm>
          <a:off x="255547" y="883322"/>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INTRODUCTION</a:t>
          </a:r>
        </a:p>
      </dsp:txBody>
      <dsp:txXfrm>
        <a:off x="255547" y="883322"/>
        <a:ext cx="10574574" cy="234972"/>
      </dsp:txXfrm>
    </dsp:sp>
    <dsp:sp modelId="{247C9FB0-7E99-47BD-8DB8-A0CC4ED7723F}">
      <dsp:nvSpPr>
        <dsp:cNvPr id="0" name=""/>
        <dsp:cNvSpPr/>
      </dsp:nvSpPr>
      <dsp:spPr>
        <a:xfrm>
          <a:off x="0" y="1177037"/>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77609-0F38-4ADC-848D-7D38984A5299}">
      <dsp:nvSpPr>
        <dsp:cNvPr id="0" name=""/>
        <dsp:cNvSpPr/>
      </dsp:nvSpPr>
      <dsp:spPr>
        <a:xfrm>
          <a:off x="66897" y="1226796"/>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D69CD4-3DBF-457C-A468-9F4B74CF646C}">
      <dsp:nvSpPr>
        <dsp:cNvPr id="0" name=""/>
        <dsp:cNvSpPr/>
      </dsp:nvSpPr>
      <dsp:spPr>
        <a:xfrm>
          <a:off x="255547" y="1177037"/>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a:cs typeface="Calibri"/>
            </a:rPr>
            <a:t>BUSINESS PROBLEM</a:t>
          </a:r>
        </a:p>
      </dsp:txBody>
      <dsp:txXfrm>
        <a:off x="255547" y="1177037"/>
        <a:ext cx="10574574" cy="234972"/>
      </dsp:txXfrm>
    </dsp:sp>
    <dsp:sp modelId="{7B0D4449-2DA3-49E3-860D-DB3BAD6C2772}">
      <dsp:nvSpPr>
        <dsp:cNvPr id="0" name=""/>
        <dsp:cNvSpPr/>
      </dsp:nvSpPr>
      <dsp:spPr>
        <a:xfrm>
          <a:off x="0" y="1470752"/>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92DA7-3D45-4132-BDA6-75C148464637}">
      <dsp:nvSpPr>
        <dsp:cNvPr id="0" name=""/>
        <dsp:cNvSpPr/>
      </dsp:nvSpPr>
      <dsp:spPr>
        <a:xfrm>
          <a:off x="66897" y="152051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77C47-F4D9-4081-A9CC-0D56CD045DCC}">
      <dsp:nvSpPr>
        <dsp:cNvPr id="0" name=""/>
        <dsp:cNvSpPr/>
      </dsp:nvSpPr>
      <dsp:spPr>
        <a:xfrm>
          <a:off x="255547" y="1470752"/>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b="0" kern="1200" cap="all">
              <a:latin typeface="Times New Roman"/>
              <a:cs typeface="Calibri"/>
            </a:rPr>
            <a:t>PROPOSED SOLUTION</a:t>
          </a:r>
          <a:endParaRPr lang="en-US" sz="1400" b="0" kern="1200">
            <a:latin typeface="Times New Roman"/>
          </a:endParaRPr>
        </a:p>
      </dsp:txBody>
      <dsp:txXfrm>
        <a:off x="255547" y="1470752"/>
        <a:ext cx="10574574" cy="234972"/>
      </dsp:txXfrm>
    </dsp:sp>
    <dsp:sp modelId="{4EC722C0-34F3-400B-B40B-51DD5A7A48BA}">
      <dsp:nvSpPr>
        <dsp:cNvPr id="0" name=""/>
        <dsp:cNvSpPr/>
      </dsp:nvSpPr>
      <dsp:spPr>
        <a:xfrm>
          <a:off x="0" y="1764467"/>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E371D-F6FE-4A43-AC44-D151E39D909D}">
      <dsp:nvSpPr>
        <dsp:cNvPr id="0" name=""/>
        <dsp:cNvSpPr/>
      </dsp:nvSpPr>
      <dsp:spPr>
        <a:xfrm>
          <a:off x="66897" y="1814226"/>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04F4D-315B-4703-AAAF-76F16323772C}">
      <dsp:nvSpPr>
        <dsp:cNvPr id="0" name=""/>
        <dsp:cNvSpPr/>
      </dsp:nvSpPr>
      <dsp:spPr>
        <a:xfrm>
          <a:off x="255547" y="1764467"/>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rtl="0">
            <a:lnSpc>
              <a:spcPct val="90000"/>
            </a:lnSpc>
            <a:spcBef>
              <a:spcPct val="0"/>
            </a:spcBef>
            <a:spcAft>
              <a:spcPct val="35000"/>
            </a:spcAft>
            <a:buNone/>
          </a:pPr>
          <a:r>
            <a:rPr lang="en-US" sz="1400" kern="1200" cap="all">
              <a:latin typeface="Times New Roman"/>
              <a:cs typeface="Calibri"/>
            </a:rPr>
            <a:t>MODEL DEPLOYED</a:t>
          </a:r>
        </a:p>
      </dsp:txBody>
      <dsp:txXfrm>
        <a:off x="255547" y="1764467"/>
        <a:ext cx="10574574" cy="234972"/>
      </dsp:txXfrm>
    </dsp:sp>
    <dsp:sp modelId="{63434C35-9221-42E8-B446-BF8F4C985241}">
      <dsp:nvSpPr>
        <dsp:cNvPr id="0" name=""/>
        <dsp:cNvSpPr/>
      </dsp:nvSpPr>
      <dsp:spPr>
        <a:xfrm>
          <a:off x="0" y="2058182"/>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0D231-43EB-4D1E-9FFC-F709C9CE34B6}">
      <dsp:nvSpPr>
        <dsp:cNvPr id="0" name=""/>
        <dsp:cNvSpPr/>
      </dsp:nvSpPr>
      <dsp:spPr>
        <a:xfrm>
          <a:off x="66897" y="210794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765EF-1A97-4496-ACDD-136356880362}">
      <dsp:nvSpPr>
        <dsp:cNvPr id="0" name=""/>
        <dsp:cNvSpPr/>
      </dsp:nvSpPr>
      <dsp:spPr>
        <a:xfrm>
          <a:off x="255547" y="2058182"/>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METHODOLOGY</a:t>
          </a:r>
        </a:p>
      </dsp:txBody>
      <dsp:txXfrm>
        <a:off x="255547" y="2058182"/>
        <a:ext cx="10574574" cy="234972"/>
      </dsp:txXfrm>
    </dsp:sp>
    <dsp:sp modelId="{D6E1B9BC-4599-43FE-B570-D0A7EA058826}">
      <dsp:nvSpPr>
        <dsp:cNvPr id="0" name=""/>
        <dsp:cNvSpPr/>
      </dsp:nvSpPr>
      <dsp:spPr>
        <a:xfrm>
          <a:off x="0" y="2351898"/>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2E73F-0201-4CEE-AC0F-4D9B5E356BE4}">
      <dsp:nvSpPr>
        <dsp:cNvPr id="0" name=""/>
        <dsp:cNvSpPr/>
      </dsp:nvSpPr>
      <dsp:spPr>
        <a:xfrm>
          <a:off x="66897" y="2401656"/>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B87BF6-FB36-4520-8401-C7346F07BA0E}">
      <dsp:nvSpPr>
        <dsp:cNvPr id="0" name=""/>
        <dsp:cNvSpPr/>
      </dsp:nvSpPr>
      <dsp:spPr>
        <a:xfrm>
          <a:off x="255547" y="2351898"/>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rtl="0">
            <a:lnSpc>
              <a:spcPct val="90000"/>
            </a:lnSpc>
            <a:spcBef>
              <a:spcPct val="0"/>
            </a:spcBef>
            <a:spcAft>
              <a:spcPct val="35000"/>
            </a:spcAft>
            <a:buNone/>
          </a:pPr>
          <a:r>
            <a:rPr lang="en-US" sz="1400" kern="1200">
              <a:latin typeface="Corbel"/>
            </a:rPr>
            <a:t>EXPLORATORY DATA ANALYSIS</a:t>
          </a:r>
        </a:p>
      </dsp:txBody>
      <dsp:txXfrm>
        <a:off x="255547" y="2351898"/>
        <a:ext cx="10574574" cy="234972"/>
      </dsp:txXfrm>
    </dsp:sp>
    <dsp:sp modelId="{1DA232F0-4CBE-4BCF-9C95-DBF4BCCCB484}">
      <dsp:nvSpPr>
        <dsp:cNvPr id="0" name=""/>
        <dsp:cNvSpPr/>
      </dsp:nvSpPr>
      <dsp:spPr>
        <a:xfrm>
          <a:off x="0" y="2645613"/>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E3D0F-19D4-44CC-99AF-6A3EFC3868F4}">
      <dsp:nvSpPr>
        <dsp:cNvPr id="0" name=""/>
        <dsp:cNvSpPr/>
      </dsp:nvSpPr>
      <dsp:spPr>
        <a:xfrm>
          <a:off x="66897" y="269537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6B56B-E56A-4CC2-8F04-6F91658D8703}">
      <dsp:nvSpPr>
        <dsp:cNvPr id="0" name=""/>
        <dsp:cNvSpPr/>
      </dsp:nvSpPr>
      <dsp:spPr>
        <a:xfrm>
          <a:off x="255547" y="2645613"/>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rtl="0">
            <a:lnSpc>
              <a:spcPct val="90000"/>
            </a:lnSpc>
            <a:spcBef>
              <a:spcPct val="0"/>
            </a:spcBef>
            <a:spcAft>
              <a:spcPct val="35000"/>
            </a:spcAft>
            <a:buNone/>
          </a:pPr>
          <a:r>
            <a:rPr lang="en-US" sz="1400" kern="1200">
              <a:latin typeface="Corbel"/>
            </a:rPr>
            <a:t>FEATURE ENGINEERING</a:t>
          </a:r>
        </a:p>
      </dsp:txBody>
      <dsp:txXfrm>
        <a:off x="255547" y="2645613"/>
        <a:ext cx="10574574" cy="234972"/>
      </dsp:txXfrm>
    </dsp:sp>
    <dsp:sp modelId="{6F2DFE37-2CB3-4098-9A64-765B7CF760D2}">
      <dsp:nvSpPr>
        <dsp:cNvPr id="0" name=""/>
        <dsp:cNvSpPr/>
      </dsp:nvSpPr>
      <dsp:spPr>
        <a:xfrm>
          <a:off x="0" y="2939328"/>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C0A69-7CF4-4C15-8D95-AAC9E0BC4182}">
      <dsp:nvSpPr>
        <dsp:cNvPr id="0" name=""/>
        <dsp:cNvSpPr/>
      </dsp:nvSpPr>
      <dsp:spPr>
        <a:xfrm>
          <a:off x="66897" y="2989086"/>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D4AA0-015C-4058-BF3E-BA645BA106C1}">
      <dsp:nvSpPr>
        <dsp:cNvPr id="0" name=""/>
        <dsp:cNvSpPr/>
      </dsp:nvSpPr>
      <dsp:spPr>
        <a:xfrm>
          <a:off x="255547" y="2939328"/>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rtl="0">
            <a:lnSpc>
              <a:spcPct val="90000"/>
            </a:lnSpc>
            <a:spcBef>
              <a:spcPct val="0"/>
            </a:spcBef>
            <a:spcAft>
              <a:spcPct val="35000"/>
            </a:spcAft>
            <a:buNone/>
          </a:pPr>
          <a:r>
            <a:rPr lang="en-US" sz="1400" kern="1200">
              <a:latin typeface="Corbel"/>
            </a:rPr>
            <a:t>DEPLOYMENT ON FLASK</a:t>
          </a:r>
        </a:p>
      </dsp:txBody>
      <dsp:txXfrm>
        <a:off x="255547" y="2939328"/>
        <a:ext cx="10574574" cy="234972"/>
      </dsp:txXfrm>
    </dsp:sp>
    <dsp:sp modelId="{1272762C-0FC6-41B6-9801-7988ADB28DA1}">
      <dsp:nvSpPr>
        <dsp:cNvPr id="0" name=""/>
        <dsp:cNvSpPr/>
      </dsp:nvSpPr>
      <dsp:spPr>
        <a:xfrm>
          <a:off x="0" y="3233043"/>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C9139-C7C6-444E-98A3-64447DE2117E}">
      <dsp:nvSpPr>
        <dsp:cNvPr id="0" name=""/>
        <dsp:cNvSpPr/>
      </dsp:nvSpPr>
      <dsp:spPr>
        <a:xfrm>
          <a:off x="66897" y="328280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218FB-E4E3-4ACE-B79B-886A87F5D4F4}">
      <dsp:nvSpPr>
        <dsp:cNvPr id="0" name=""/>
        <dsp:cNvSpPr/>
      </dsp:nvSpPr>
      <dsp:spPr>
        <a:xfrm>
          <a:off x="255547" y="3233043"/>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rtl="0">
            <a:lnSpc>
              <a:spcPct val="90000"/>
            </a:lnSpc>
            <a:spcBef>
              <a:spcPct val="0"/>
            </a:spcBef>
            <a:spcAft>
              <a:spcPct val="35000"/>
            </a:spcAft>
            <a:buNone/>
          </a:pPr>
          <a:r>
            <a:rPr lang="en-US" sz="1400" kern="1200">
              <a:latin typeface="Corbel"/>
            </a:rPr>
            <a:t>USER INTERFACE DEMO</a:t>
          </a:r>
        </a:p>
      </dsp:txBody>
      <dsp:txXfrm>
        <a:off x="255547" y="3233043"/>
        <a:ext cx="10574574" cy="234972"/>
      </dsp:txXfrm>
    </dsp:sp>
    <dsp:sp modelId="{AC684543-85A4-42E9-81AA-B5057E765494}">
      <dsp:nvSpPr>
        <dsp:cNvPr id="0" name=""/>
        <dsp:cNvSpPr/>
      </dsp:nvSpPr>
      <dsp:spPr>
        <a:xfrm>
          <a:off x="0" y="3526758"/>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821B5-FD3D-4EC9-8B3E-F63B822DC5B2}">
      <dsp:nvSpPr>
        <dsp:cNvPr id="0" name=""/>
        <dsp:cNvSpPr/>
      </dsp:nvSpPr>
      <dsp:spPr>
        <a:xfrm>
          <a:off x="66897" y="3576516"/>
          <a:ext cx="121751" cy="121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5EB143-8B24-4036-945F-65420F6C7597}">
      <dsp:nvSpPr>
        <dsp:cNvPr id="0" name=""/>
        <dsp:cNvSpPr/>
      </dsp:nvSpPr>
      <dsp:spPr>
        <a:xfrm>
          <a:off x="255547" y="3526758"/>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RESULTS</a:t>
          </a:r>
          <a:endParaRPr lang="en-US" sz="1400" kern="1200"/>
        </a:p>
      </dsp:txBody>
      <dsp:txXfrm>
        <a:off x="255547" y="3526758"/>
        <a:ext cx="10574574" cy="234972"/>
      </dsp:txXfrm>
    </dsp:sp>
    <dsp:sp modelId="{0F526CCF-B683-46EB-8EB9-5F3C5B81FBC3}">
      <dsp:nvSpPr>
        <dsp:cNvPr id="0" name=""/>
        <dsp:cNvSpPr/>
      </dsp:nvSpPr>
      <dsp:spPr>
        <a:xfrm>
          <a:off x="0" y="3820473"/>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9BC74-16B9-4243-9DEE-3C247E192E96}">
      <dsp:nvSpPr>
        <dsp:cNvPr id="0" name=""/>
        <dsp:cNvSpPr/>
      </dsp:nvSpPr>
      <dsp:spPr>
        <a:xfrm>
          <a:off x="66897" y="3870231"/>
          <a:ext cx="121751" cy="121632"/>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8EC40-ABF7-4E0B-83EF-275BF79A835B}">
      <dsp:nvSpPr>
        <dsp:cNvPr id="0" name=""/>
        <dsp:cNvSpPr/>
      </dsp:nvSpPr>
      <dsp:spPr>
        <a:xfrm>
          <a:off x="255547" y="3820473"/>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CONCLUSION</a:t>
          </a:r>
        </a:p>
      </dsp:txBody>
      <dsp:txXfrm>
        <a:off x="255547" y="3820473"/>
        <a:ext cx="10574574" cy="234972"/>
      </dsp:txXfrm>
    </dsp:sp>
    <dsp:sp modelId="{3F9076C1-F8EB-43C6-93BB-88A0ED8E3615}">
      <dsp:nvSpPr>
        <dsp:cNvPr id="0" name=""/>
        <dsp:cNvSpPr/>
      </dsp:nvSpPr>
      <dsp:spPr>
        <a:xfrm>
          <a:off x="0" y="4114188"/>
          <a:ext cx="10837862" cy="221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3535F-C562-43E1-AFB7-4DAA5E0138F6}">
      <dsp:nvSpPr>
        <dsp:cNvPr id="0" name=""/>
        <dsp:cNvSpPr/>
      </dsp:nvSpPr>
      <dsp:spPr>
        <a:xfrm>
          <a:off x="66897" y="4163947"/>
          <a:ext cx="121751" cy="1216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630D32-6092-4B52-A9D0-B8CBA0EFA520}">
      <dsp:nvSpPr>
        <dsp:cNvPr id="0" name=""/>
        <dsp:cNvSpPr/>
      </dsp:nvSpPr>
      <dsp:spPr>
        <a:xfrm>
          <a:off x="255547" y="4114188"/>
          <a:ext cx="10574574" cy="23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68" tIns="24868" rIns="24868" bIns="24868" numCol="1" spcCol="1270" anchor="ctr" anchorCtr="0">
          <a:noAutofit/>
        </a:bodyPr>
        <a:lstStyle/>
        <a:p>
          <a:pPr marL="0" lvl="0" indent="0" algn="l" defTabSz="622300">
            <a:lnSpc>
              <a:spcPct val="90000"/>
            </a:lnSpc>
            <a:spcBef>
              <a:spcPct val="0"/>
            </a:spcBef>
            <a:spcAft>
              <a:spcPct val="35000"/>
            </a:spcAft>
            <a:buNone/>
          </a:pPr>
          <a:r>
            <a:rPr lang="en-US" sz="1400" kern="1200">
              <a:latin typeface="Corbel"/>
            </a:rPr>
            <a:t>REFERENCES</a:t>
          </a:r>
          <a:endParaRPr lang="en-US" sz="1400" kern="1200"/>
        </a:p>
      </dsp:txBody>
      <dsp:txXfrm>
        <a:off x="255547" y="4114188"/>
        <a:ext cx="10574574" cy="234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D3561-7D8C-446D-A4E7-66E900CE293F}">
      <dsp:nvSpPr>
        <dsp:cNvPr id="0" name=""/>
        <dsp:cNvSpPr/>
      </dsp:nvSpPr>
      <dsp:spPr>
        <a:xfrm rot="16200000">
          <a:off x="2450665" y="674018"/>
          <a:ext cx="455525" cy="3207216"/>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rtl="0">
            <a:lnSpc>
              <a:spcPct val="90000"/>
            </a:lnSpc>
            <a:spcBef>
              <a:spcPct val="0"/>
            </a:spcBef>
            <a:spcAft>
              <a:spcPct val="35000"/>
            </a:spcAft>
            <a:buNone/>
          </a:pPr>
          <a:r>
            <a:rPr lang="en-US" sz="1400" kern="1200">
              <a:latin typeface="Corbel"/>
            </a:rPr>
            <a:t>FEE FIASCO</a:t>
          </a:r>
          <a:endParaRPr lang="en-US" sz="1400" kern="1200"/>
        </a:p>
      </dsp:txBody>
      <dsp:txXfrm rot="5400000">
        <a:off x="1097057" y="2072101"/>
        <a:ext cx="3184979" cy="411051"/>
      </dsp:txXfrm>
    </dsp:sp>
    <dsp:sp modelId="{504B43B6-58D6-4A9B-AF23-5F4EF0AB6A62}">
      <dsp:nvSpPr>
        <dsp:cNvPr id="0" name=""/>
        <dsp:cNvSpPr/>
      </dsp:nvSpPr>
      <dsp:spPr>
        <a:xfrm>
          <a:off x="5747" y="0"/>
          <a:ext cx="5345360" cy="1594338"/>
        </a:xfrm>
        <a:prstGeom prst="rect">
          <a:avLst/>
        </a:prstGeom>
        <a:noFill/>
        <a:ln>
          <a:noFill/>
        </a:ln>
        <a:effectLst/>
      </dsp:spPr>
      <dsp:style>
        <a:lnRef idx="0">
          <a:scrgbClr r="0" g="0" b="0"/>
        </a:lnRef>
        <a:fillRef idx="0">
          <a:scrgbClr r="0" g="0" b="0"/>
        </a:fillRef>
        <a:effectRef idx="0">
          <a:scrgbClr r="0" g="0" b="0"/>
        </a:effectRef>
        <a:fontRef idx="minor"/>
      </dsp:style>
    </dsp:sp>
    <dsp:sp modelId="{81592BDB-8092-41C6-9991-038213422B1B}">
      <dsp:nvSpPr>
        <dsp:cNvPr id="0" name=""/>
        <dsp:cNvSpPr/>
      </dsp:nvSpPr>
      <dsp:spPr>
        <a:xfrm>
          <a:off x="2678427" y="1685443"/>
          <a:ext cx="0" cy="364420"/>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38CABD-01EC-4FF2-973F-E6ECB6629D4E}">
      <dsp:nvSpPr>
        <dsp:cNvPr id="0" name=""/>
        <dsp:cNvSpPr/>
      </dsp:nvSpPr>
      <dsp:spPr>
        <a:xfrm>
          <a:off x="2632875" y="1594338"/>
          <a:ext cx="91105" cy="91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2BEE8-D1D7-4A64-B8F1-7DB312AF9CD7}">
      <dsp:nvSpPr>
        <dsp:cNvPr id="0" name=""/>
        <dsp:cNvSpPr/>
      </dsp:nvSpPr>
      <dsp:spPr>
        <a:xfrm>
          <a:off x="4282035" y="2049864"/>
          <a:ext cx="3207216" cy="4555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rtl="0">
            <a:lnSpc>
              <a:spcPct val="90000"/>
            </a:lnSpc>
            <a:spcBef>
              <a:spcPct val="0"/>
            </a:spcBef>
            <a:spcAft>
              <a:spcPct val="35000"/>
            </a:spcAft>
            <a:buNone/>
          </a:pPr>
          <a:r>
            <a:rPr lang="en-US" sz="1400" kern="1200">
              <a:latin typeface="Corbel"/>
            </a:rPr>
            <a:t>DEAL OR NO DEAL</a:t>
          </a:r>
        </a:p>
      </dsp:txBody>
      <dsp:txXfrm>
        <a:off x="4282035" y="2049864"/>
        <a:ext cx="3207216" cy="455525"/>
      </dsp:txXfrm>
    </dsp:sp>
    <dsp:sp modelId="{8A4C6F88-114F-42C2-9A71-BDF2B9090436}">
      <dsp:nvSpPr>
        <dsp:cNvPr id="0" name=""/>
        <dsp:cNvSpPr/>
      </dsp:nvSpPr>
      <dsp:spPr>
        <a:xfrm>
          <a:off x="3212963" y="2960915"/>
          <a:ext cx="5345360" cy="1594338"/>
        </a:xfrm>
        <a:prstGeom prst="rect">
          <a:avLst/>
        </a:prstGeom>
        <a:noFill/>
        <a:ln>
          <a:noFill/>
        </a:ln>
        <a:effectLst/>
      </dsp:spPr>
      <dsp:style>
        <a:lnRef idx="0">
          <a:scrgbClr r="0" g="0" b="0"/>
        </a:lnRef>
        <a:fillRef idx="0">
          <a:scrgbClr r="0" g="0" b="0"/>
        </a:fillRef>
        <a:effectRef idx="0">
          <a:scrgbClr r="0" g="0" b="0"/>
        </a:effectRef>
        <a:fontRef idx="minor"/>
      </dsp:style>
    </dsp:sp>
    <dsp:sp modelId="{26A081C1-FB87-4D60-9EB8-DE50027380CF}">
      <dsp:nvSpPr>
        <dsp:cNvPr id="0" name=""/>
        <dsp:cNvSpPr/>
      </dsp:nvSpPr>
      <dsp:spPr>
        <a:xfrm>
          <a:off x="5885644" y="2505389"/>
          <a:ext cx="0" cy="364420"/>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B75AD9-F98E-4D4E-8E38-051B84C4E155}">
      <dsp:nvSpPr>
        <dsp:cNvPr id="0" name=""/>
        <dsp:cNvSpPr/>
      </dsp:nvSpPr>
      <dsp:spPr>
        <a:xfrm>
          <a:off x="5840091" y="2869810"/>
          <a:ext cx="91105" cy="91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46ECF-27C8-4525-A1C5-C4FDF4BB3E2A}">
      <dsp:nvSpPr>
        <dsp:cNvPr id="0" name=""/>
        <dsp:cNvSpPr/>
      </dsp:nvSpPr>
      <dsp:spPr>
        <a:xfrm rot="5400000">
          <a:off x="8865097" y="674018"/>
          <a:ext cx="455525" cy="3207216"/>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rtl="0">
            <a:lnSpc>
              <a:spcPct val="90000"/>
            </a:lnSpc>
            <a:spcBef>
              <a:spcPct val="0"/>
            </a:spcBef>
            <a:spcAft>
              <a:spcPct val="35000"/>
            </a:spcAft>
            <a:buNone/>
          </a:pPr>
          <a:r>
            <a:rPr lang="en-US" sz="1400" kern="1200">
              <a:latin typeface="Corbel"/>
            </a:rPr>
            <a:t>VALUATION OPTIMIZATION</a:t>
          </a:r>
        </a:p>
      </dsp:txBody>
      <dsp:txXfrm rot="-5400000">
        <a:off x="7489252" y="2072101"/>
        <a:ext cx="3184979" cy="411051"/>
      </dsp:txXfrm>
    </dsp:sp>
    <dsp:sp modelId="{897B13AC-8800-476E-8BAE-A2033E86741E}">
      <dsp:nvSpPr>
        <dsp:cNvPr id="0" name=""/>
        <dsp:cNvSpPr/>
      </dsp:nvSpPr>
      <dsp:spPr>
        <a:xfrm>
          <a:off x="6420180" y="0"/>
          <a:ext cx="5345360" cy="1594338"/>
        </a:xfrm>
        <a:prstGeom prst="rect">
          <a:avLst/>
        </a:prstGeom>
        <a:noFill/>
        <a:ln>
          <a:noFill/>
        </a:ln>
        <a:effectLst/>
      </dsp:spPr>
      <dsp:style>
        <a:lnRef idx="0">
          <a:scrgbClr r="0" g="0" b="0"/>
        </a:lnRef>
        <a:fillRef idx="0">
          <a:scrgbClr r="0" g="0" b="0"/>
        </a:fillRef>
        <a:effectRef idx="0">
          <a:scrgbClr r="0" g="0" b="0"/>
        </a:effectRef>
        <a:fontRef idx="minor"/>
      </dsp:style>
    </dsp:sp>
    <dsp:sp modelId="{0C770A6E-0088-482E-B136-225FFD039F3C}">
      <dsp:nvSpPr>
        <dsp:cNvPr id="0" name=""/>
        <dsp:cNvSpPr/>
      </dsp:nvSpPr>
      <dsp:spPr>
        <a:xfrm>
          <a:off x="9092860" y="1685443"/>
          <a:ext cx="0" cy="364420"/>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D9C793-21F4-49EC-A987-E560372F45E1}">
      <dsp:nvSpPr>
        <dsp:cNvPr id="0" name=""/>
        <dsp:cNvSpPr/>
      </dsp:nvSpPr>
      <dsp:spPr>
        <a:xfrm>
          <a:off x="9047307" y="1594338"/>
          <a:ext cx="91105" cy="91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F66B-EA23-41D5-B0EF-81F6AD168B88}">
      <dsp:nvSpPr>
        <dsp:cNvPr id="0" name=""/>
        <dsp:cNvSpPr/>
      </dsp:nvSpPr>
      <dsp:spPr>
        <a:xfrm>
          <a:off x="0" y="0"/>
          <a:ext cx="6988796" cy="15207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Corbel"/>
            </a:rPr>
            <a:t>BUILD A SYSTEM</a:t>
          </a:r>
          <a:r>
            <a:rPr lang="en-US" sz="2800" kern="1200"/>
            <a:t> OF TRANSPARENCY TO ILLUMINATE VALUE</a:t>
          </a:r>
        </a:p>
      </dsp:txBody>
      <dsp:txXfrm>
        <a:off x="44541" y="44541"/>
        <a:ext cx="5347789" cy="1431667"/>
      </dsp:txXfrm>
    </dsp:sp>
    <dsp:sp modelId="{31A55707-4EA1-4CAD-9E9B-A9E15B6C2326}">
      <dsp:nvSpPr>
        <dsp:cNvPr id="0" name=""/>
        <dsp:cNvSpPr/>
      </dsp:nvSpPr>
      <dsp:spPr>
        <a:xfrm>
          <a:off x="616658" y="1774207"/>
          <a:ext cx="6988796" cy="15207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REVOLUTIONIZE CAR SALES WITH DATA INSIGHTS</a:t>
          </a:r>
        </a:p>
      </dsp:txBody>
      <dsp:txXfrm>
        <a:off x="661199" y="1818748"/>
        <a:ext cx="5294568" cy="1431667"/>
      </dsp:txXfrm>
    </dsp:sp>
    <dsp:sp modelId="{50CC4353-C74D-4643-A675-E03648F28E83}">
      <dsp:nvSpPr>
        <dsp:cNvPr id="0" name=""/>
        <dsp:cNvSpPr/>
      </dsp:nvSpPr>
      <dsp:spPr>
        <a:xfrm>
          <a:off x="1233316" y="3548414"/>
          <a:ext cx="6988796" cy="15207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BIG CAR 'P.P' MODEL</a:t>
          </a:r>
        </a:p>
      </dsp:txBody>
      <dsp:txXfrm>
        <a:off x="1277857" y="3592955"/>
        <a:ext cx="5294568" cy="1431667"/>
      </dsp:txXfrm>
    </dsp:sp>
    <dsp:sp modelId="{FA270BA3-0003-44DB-A673-DEF3A9523EC6}">
      <dsp:nvSpPr>
        <dsp:cNvPr id="0" name=""/>
        <dsp:cNvSpPr/>
      </dsp:nvSpPr>
      <dsp:spPr>
        <a:xfrm>
          <a:off x="6000309" y="1153234"/>
          <a:ext cx="988486" cy="98848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22718" y="1153234"/>
        <a:ext cx="543668" cy="743836"/>
      </dsp:txXfrm>
    </dsp:sp>
    <dsp:sp modelId="{F489CE6E-B079-4E63-BA73-9B12751EDD15}">
      <dsp:nvSpPr>
        <dsp:cNvPr id="0" name=""/>
        <dsp:cNvSpPr/>
      </dsp:nvSpPr>
      <dsp:spPr>
        <a:xfrm>
          <a:off x="6616967" y="2917303"/>
          <a:ext cx="988486" cy="98848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39376" y="2917303"/>
        <a:ext cx="543668" cy="743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F9F0-399E-4A02-8001-3BDD2B60CA85}">
      <dsp:nvSpPr>
        <dsp:cNvPr id="0" name=""/>
        <dsp:cNvSpPr/>
      </dsp:nvSpPr>
      <dsp:spPr>
        <a:xfrm>
          <a:off x="1908931" y="46899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2052A-7F8A-4F83-A0EE-9BC97BEA9FAC}">
      <dsp:nvSpPr>
        <dsp:cNvPr id="0" name=""/>
        <dsp:cNvSpPr/>
      </dsp:nvSpPr>
      <dsp:spPr>
        <a:xfrm>
          <a:off x="720931" y="288329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latin typeface="Calibri"/>
              <a:cs typeface="Calibri"/>
            </a:rPr>
            <a:t>THANK YOU</a:t>
          </a:r>
          <a:endParaRPr lang="en-US" sz="4600" kern="1200"/>
        </a:p>
      </dsp:txBody>
      <dsp:txXfrm>
        <a:off x="720931" y="2883299"/>
        <a:ext cx="4320000" cy="720000"/>
      </dsp:txXfrm>
    </dsp:sp>
    <dsp:sp modelId="{D1519E66-112A-4062-BBB2-6D38CE2B1CC2}">
      <dsp:nvSpPr>
        <dsp:cNvPr id="0" name=""/>
        <dsp:cNvSpPr/>
      </dsp:nvSpPr>
      <dsp:spPr>
        <a:xfrm>
          <a:off x="6984931" y="46899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1299C-8E57-448C-B7C3-90857F928DC8}">
      <dsp:nvSpPr>
        <dsp:cNvPr id="0" name=""/>
        <dsp:cNvSpPr/>
      </dsp:nvSpPr>
      <dsp:spPr>
        <a:xfrm>
          <a:off x="5687375" y="291759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endParaRPr lang="en-US" sz="4600" kern="1200">
            <a:latin typeface="Corbel"/>
            <a:cs typeface="Calibri"/>
          </a:endParaRPr>
        </a:p>
      </dsp:txBody>
      <dsp:txXfrm>
        <a:off x="5687375" y="291759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12/5/2023</a:t>
            </a:fld>
            <a:endParaRPr lang="en-US"/>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12/5/2023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332807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a:t>
            </a:r>
            <a:r>
              <a:rPr lang="en-US" noProof="0" err="1"/>
              <a:t>url</a:t>
            </a:r>
            <a:r>
              <a:rPr lang="en-US" noProof="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6371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81010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789758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092934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46179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Tree>
    <p:extLst>
      <p:ext uri="{BB962C8B-B14F-4D97-AF65-F5344CB8AC3E}">
        <p14:creationId xmlns:p14="http://schemas.microsoft.com/office/powerpoint/2010/main" val="156476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12/5/2023</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4.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scholarworks.rit.edu/cgi/viewcontent.cgi?article=12220&amp;context=theses" TargetMode="External"/><Relationship Id="rId2" Type="http://schemas.openxmlformats.org/officeDocument/2006/relationships/hyperlink" Target="https://towardsdatascience.com/predicting-car-price-using-machine-learning-8d2df3898f16" TargetMode="Externa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hyperlink" Target="https://medium.com/geekculture/used-carprice-prediction-complete-machine-learning-project-d25559cf2d2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GROUP10-DATA-ENGINEERING-UNH/group10-car-price-detec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6.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0.png"/><Relationship Id="rId7" Type="http://schemas.openxmlformats.org/officeDocument/2006/relationships/diagramQuickStyle" Target="../diagrams/quickStyle2.xml"/><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1.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2FBBA9-9AA0-F0AE-7D68-F2320143E0C0}"/>
              </a:ext>
            </a:extLst>
          </p:cNvPr>
          <p:cNvSpPr>
            <a:spLocks noGrp="1"/>
          </p:cNvSpPr>
          <p:nvPr>
            <p:ph type="title"/>
          </p:nvPr>
        </p:nvSpPr>
        <p:spPr>
          <a:xfrm>
            <a:off x="831850" y="182563"/>
            <a:ext cx="10515600" cy="940181"/>
          </a:xfrm>
        </p:spPr>
        <p:txBody>
          <a:bodyPr/>
          <a:lstStyle/>
          <a:p>
            <a:r>
              <a:rPr lang="en-US" sz="4800">
                <a:latin typeface="Calibri"/>
                <a:cs typeface="Calibri"/>
              </a:rPr>
              <a:t>THE SCIENCE OF CAR PRICE PREDICTION</a:t>
            </a:r>
            <a:endParaRPr lang="en-US" sz="4800"/>
          </a:p>
        </p:txBody>
      </p:sp>
      <p:sp>
        <p:nvSpPr>
          <p:cNvPr id="50" name="Slide Number Placeholder 3">
            <a:extLst>
              <a:ext uri="{FF2B5EF4-FFF2-40B4-BE49-F238E27FC236}">
                <a16:creationId xmlns:a16="http://schemas.microsoft.com/office/drawing/2014/main" id="{83317C42-6550-ECE8-4520-46D7C5217621}"/>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a:t>
            </a:fld>
            <a:endParaRPr lang="en-US" noProof="0"/>
          </a:p>
        </p:txBody>
      </p:sp>
      <p:pic>
        <p:nvPicPr>
          <p:cNvPr id="37" name="Picture Placeholder 36" descr="A group of cars parked in a parking lot&#10;&#10;Description automatically generated">
            <a:extLst>
              <a:ext uri="{FF2B5EF4-FFF2-40B4-BE49-F238E27FC236}">
                <a16:creationId xmlns:a16="http://schemas.microsoft.com/office/drawing/2014/main" id="{5EDF2270-EDEB-7C8F-0E0D-4E74AF8F4FF7}"/>
              </a:ext>
            </a:extLst>
          </p:cNvPr>
          <p:cNvPicPr>
            <a:picLocks noGrp="1" noChangeAspect="1"/>
          </p:cNvPicPr>
          <p:nvPr>
            <p:ph type="pic" sz="quarter" idx="13"/>
          </p:nvPr>
        </p:nvPicPr>
        <p:blipFill rotWithShape="1">
          <a:blip r:embed="rId3"/>
          <a:srcRect l="25581" r="25580" b="-1"/>
          <a:stretch/>
        </p:blipFill>
        <p:spPr>
          <a:xfrm>
            <a:off x="2993041" y="2270376"/>
            <a:ext cx="6206400" cy="4587625"/>
          </a:xfrm>
          <a:noFill/>
        </p:spPr>
      </p:pic>
      <p:pic>
        <p:nvPicPr>
          <p:cNvPr id="2" name="Graphic 1" descr="Blockchain with solid fill">
            <a:extLst>
              <a:ext uri="{FF2B5EF4-FFF2-40B4-BE49-F238E27FC236}">
                <a16:creationId xmlns:a16="http://schemas.microsoft.com/office/drawing/2014/main" id="{23BC79A9-22A2-2282-27B6-3A9AB358B4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650" y="5762363"/>
            <a:ext cx="1311498" cy="914400"/>
          </a:xfrm>
          <a:prstGeom prst="rect">
            <a:avLst/>
          </a:prstGeom>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E2AC8623-0F51-CB0A-709F-87A80A9F5B6A}"/>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10</a:t>
            </a:fld>
            <a:endParaRPr lang="en-US" noProof="0"/>
          </a:p>
        </p:txBody>
      </p:sp>
      <p:sp>
        <p:nvSpPr>
          <p:cNvPr id="2" name="Title 1">
            <a:extLst>
              <a:ext uri="{FF2B5EF4-FFF2-40B4-BE49-F238E27FC236}">
                <a16:creationId xmlns:a16="http://schemas.microsoft.com/office/drawing/2014/main" id="{AB34532F-A7F9-E570-EBE7-5DE12E127E82}"/>
              </a:ext>
            </a:extLst>
          </p:cNvPr>
          <p:cNvSpPr>
            <a:spLocks noGrp="1"/>
          </p:cNvSpPr>
          <p:nvPr>
            <p:ph type="title"/>
          </p:nvPr>
        </p:nvSpPr>
        <p:spPr>
          <a:xfrm>
            <a:off x="515938" y="286205"/>
            <a:ext cx="11140704" cy="1523998"/>
          </a:xfrm>
        </p:spPr>
        <p:txBody>
          <a:bodyPr anchor="b">
            <a:normAutofit/>
          </a:bodyPr>
          <a:lstStyle/>
          <a:p>
            <a:pPr algn="ctr"/>
            <a:r>
              <a:rPr lang="en-US" sz="3600">
                <a:latin typeface="Times New Roman"/>
                <a:cs typeface="Calibri"/>
              </a:rPr>
              <a:t>FEATURE ENGINEERING</a:t>
            </a:r>
            <a:br>
              <a:rPr lang="en-US" sz="4800">
                <a:latin typeface="Calibri"/>
                <a:cs typeface="Calibri"/>
              </a:rPr>
            </a:br>
            <a:r>
              <a:rPr lang="en-US" sz="1400" b="0">
                <a:latin typeface="Calibri"/>
                <a:ea typeface="+mj-lt"/>
                <a:cs typeface="+mj-lt"/>
              </a:rPr>
              <a:t>Crafting relevant FEATURES TO enhance THE model's ability to capture patterns and relationships within the data, leading to improved predictive performance.</a:t>
            </a:r>
            <a:endParaRPr lang="en-US" sz="1400">
              <a:latin typeface="Calibri"/>
              <a:ea typeface="+mj-lt"/>
              <a:cs typeface="+mj-lt"/>
            </a:endParaRPr>
          </a:p>
        </p:txBody>
      </p:sp>
      <p:sp>
        <p:nvSpPr>
          <p:cNvPr id="4" name="Slide Number Placeholder 3" hidden="1">
            <a:extLst>
              <a:ext uri="{FF2B5EF4-FFF2-40B4-BE49-F238E27FC236}">
                <a16:creationId xmlns:a16="http://schemas.microsoft.com/office/drawing/2014/main" id="{9A2FEF27-96B0-39B5-41DB-FC71D6AE935C}"/>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noProof="0" smtClean="0"/>
              <a:pPr>
                <a:lnSpc>
                  <a:spcPct val="90000"/>
                </a:lnSpc>
                <a:spcAft>
                  <a:spcPts val="600"/>
                </a:spcAft>
              </a:pPr>
              <a:t>10</a:t>
            </a:fld>
            <a:endParaRPr lang="en-US" sz="600" noProof="0"/>
          </a:p>
        </p:txBody>
      </p:sp>
      <p:pic>
        <p:nvPicPr>
          <p:cNvPr id="3" name="Picture 2" descr="A graph of different colored boxes&#10;&#10;Description automatically generated">
            <a:extLst>
              <a:ext uri="{FF2B5EF4-FFF2-40B4-BE49-F238E27FC236}">
                <a16:creationId xmlns:a16="http://schemas.microsoft.com/office/drawing/2014/main" id="{850BF338-F2BF-A2DF-E463-7F0CD9C869B2}"/>
              </a:ext>
            </a:extLst>
          </p:cNvPr>
          <p:cNvPicPr>
            <a:picLocks noChangeAspect="1"/>
          </p:cNvPicPr>
          <p:nvPr/>
        </p:nvPicPr>
        <p:blipFill>
          <a:blip r:embed="rId2"/>
          <a:stretch>
            <a:fillRect/>
          </a:stretch>
        </p:blipFill>
        <p:spPr>
          <a:xfrm>
            <a:off x="139521" y="1775726"/>
            <a:ext cx="11651616" cy="4905957"/>
          </a:xfrm>
          <a:prstGeom prst="rect">
            <a:avLst/>
          </a:prstGeom>
        </p:spPr>
      </p:pic>
    </p:spTree>
    <p:extLst>
      <p:ext uri="{BB962C8B-B14F-4D97-AF65-F5344CB8AC3E}">
        <p14:creationId xmlns:p14="http://schemas.microsoft.com/office/powerpoint/2010/main" val="330324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C2695-7345-6DF3-AB32-83AADB90C22C}"/>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sp>
        <p:nvSpPr>
          <p:cNvPr id="14" name="Text Placeholder 2">
            <a:extLst>
              <a:ext uri="{FF2B5EF4-FFF2-40B4-BE49-F238E27FC236}">
                <a16:creationId xmlns:a16="http://schemas.microsoft.com/office/drawing/2014/main" id="{6E15F8A4-D970-8EBD-F512-4EE6DB2FB99F}"/>
              </a:ext>
            </a:extLst>
          </p:cNvPr>
          <p:cNvSpPr>
            <a:spLocks noGrp="1"/>
          </p:cNvSpPr>
          <p:nvPr>
            <p:ph type="body" idx="1"/>
          </p:nvPr>
        </p:nvSpPr>
        <p:spPr>
          <a:xfrm>
            <a:off x="515938" y="1681163"/>
            <a:ext cx="5157787" cy="823912"/>
          </a:xfrm>
        </p:spPr>
        <p:txBody>
          <a:bodyPr/>
          <a:lstStyle/>
          <a:p>
            <a:pPr algn="ctr"/>
            <a:r>
              <a:rPr lang="en-US">
                <a:cs typeface="Calibri"/>
              </a:rPr>
              <a:t>FLASK APPLICATION </a:t>
            </a:r>
          </a:p>
        </p:txBody>
      </p:sp>
      <p:pic>
        <p:nvPicPr>
          <p:cNvPr id="6" name="Picture 5" descr="A screenshot of a computer program&#10;&#10;Description automatically generated">
            <a:extLst>
              <a:ext uri="{FF2B5EF4-FFF2-40B4-BE49-F238E27FC236}">
                <a16:creationId xmlns:a16="http://schemas.microsoft.com/office/drawing/2014/main" id="{9071D766-341C-323D-40D5-39103BEDDB85}"/>
              </a:ext>
            </a:extLst>
          </p:cNvPr>
          <p:cNvPicPr>
            <a:picLocks noChangeAspect="1"/>
          </p:cNvPicPr>
          <p:nvPr/>
        </p:nvPicPr>
        <p:blipFill rotWithShape="1">
          <a:blip r:embed="rId2"/>
          <a:srcRect r="47857" b="1"/>
          <a:stretch/>
        </p:blipFill>
        <p:spPr>
          <a:xfrm>
            <a:off x="515938" y="2494343"/>
            <a:ext cx="5157787" cy="4199742"/>
          </a:xfrm>
          <a:prstGeom prst="rect">
            <a:avLst/>
          </a:prstGeom>
          <a:noFill/>
        </p:spPr>
      </p:pic>
      <p:sp>
        <p:nvSpPr>
          <p:cNvPr id="16" name="Text Placeholder 4">
            <a:extLst>
              <a:ext uri="{FF2B5EF4-FFF2-40B4-BE49-F238E27FC236}">
                <a16:creationId xmlns:a16="http://schemas.microsoft.com/office/drawing/2014/main" id="{8F5EEC13-B2D1-252C-2264-1B916E6D6FB6}"/>
              </a:ext>
            </a:extLst>
          </p:cNvPr>
          <p:cNvSpPr>
            <a:spLocks noGrp="1"/>
          </p:cNvSpPr>
          <p:nvPr>
            <p:ph type="body" sz="quarter" idx="3"/>
          </p:nvPr>
        </p:nvSpPr>
        <p:spPr>
          <a:xfrm>
            <a:off x="6172200" y="1681163"/>
            <a:ext cx="5183188" cy="823912"/>
          </a:xfrm>
        </p:spPr>
        <p:txBody>
          <a:bodyPr/>
          <a:lstStyle/>
          <a:p>
            <a:pPr algn="ctr"/>
            <a:r>
              <a:rPr lang="en-US">
                <a:cs typeface="Calibri"/>
              </a:rPr>
              <a:t>LINEAR REGRESSION</a:t>
            </a:r>
          </a:p>
        </p:txBody>
      </p:sp>
      <p:pic>
        <p:nvPicPr>
          <p:cNvPr id="3" name="Picture 2" descr="A graph with blue dots and a black line&#10;&#10;Description automatically generated">
            <a:extLst>
              <a:ext uri="{FF2B5EF4-FFF2-40B4-BE49-F238E27FC236}">
                <a16:creationId xmlns:a16="http://schemas.microsoft.com/office/drawing/2014/main" id="{B395CF5E-073C-DB7D-DE06-B408FC9051AF}"/>
              </a:ext>
            </a:extLst>
          </p:cNvPr>
          <p:cNvPicPr>
            <a:picLocks noChangeAspect="1"/>
          </p:cNvPicPr>
          <p:nvPr/>
        </p:nvPicPr>
        <p:blipFill rotWithShape="1">
          <a:blip r:embed="rId3"/>
          <a:srcRect r="8210" b="-1"/>
          <a:stretch/>
        </p:blipFill>
        <p:spPr>
          <a:xfrm>
            <a:off x="6172200" y="2494343"/>
            <a:ext cx="5762736" cy="3952897"/>
          </a:xfrm>
          <a:prstGeom prst="rect">
            <a:avLst/>
          </a:prstGeom>
          <a:noFill/>
        </p:spPr>
      </p:pic>
      <p:sp>
        <p:nvSpPr>
          <p:cNvPr id="4" name="Title 3">
            <a:extLst>
              <a:ext uri="{FF2B5EF4-FFF2-40B4-BE49-F238E27FC236}">
                <a16:creationId xmlns:a16="http://schemas.microsoft.com/office/drawing/2014/main" id="{442D0A3E-3F56-C5AB-5731-34D16516EFAD}"/>
              </a:ext>
            </a:extLst>
          </p:cNvPr>
          <p:cNvSpPr>
            <a:spLocks noGrp="1"/>
          </p:cNvSpPr>
          <p:nvPr>
            <p:ph type="title"/>
          </p:nvPr>
        </p:nvSpPr>
        <p:spPr>
          <a:xfrm>
            <a:off x="515938" y="246621"/>
            <a:ext cx="11150600" cy="920336"/>
          </a:xfrm>
        </p:spPr>
        <p:txBody>
          <a:bodyPr anchor="b">
            <a:normAutofit/>
          </a:bodyPr>
          <a:lstStyle/>
          <a:p>
            <a:pPr algn="ctr"/>
            <a:r>
              <a:rPr lang="en-US" sz="3600">
                <a:latin typeface="Times New Roman"/>
                <a:cs typeface="Times New Roman"/>
              </a:rPr>
              <a:t>HOSTING ON FLASK</a:t>
            </a:r>
            <a:endParaRPr lang="en-US"/>
          </a:p>
        </p:txBody>
      </p:sp>
    </p:spTree>
    <p:extLst>
      <p:ext uri="{BB962C8B-B14F-4D97-AF65-F5344CB8AC3E}">
        <p14:creationId xmlns:p14="http://schemas.microsoft.com/office/powerpoint/2010/main" val="2287635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C2695-7345-6DF3-AB32-83AADB90C22C}"/>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sp>
        <p:nvSpPr>
          <p:cNvPr id="4" name="Title 3">
            <a:extLst>
              <a:ext uri="{FF2B5EF4-FFF2-40B4-BE49-F238E27FC236}">
                <a16:creationId xmlns:a16="http://schemas.microsoft.com/office/drawing/2014/main" id="{442D0A3E-3F56-C5AB-5731-34D16516EFAD}"/>
              </a:ext>
            </a:extLst>
          </p:cNvPr>
          <p:cNvSpPr>
            <a:spLocks noGrp="1"/>
          </p:cNvSpPr>
          <p:nvPr>
            <p:ph type="title"/>
          </p:nvPr>
        </p:nvSpPr>
        <p:spPr/>
        <p:txBody>
          <a:bodyPr/>
          <a:lstStyle/>
          <a:p>
            <a:pPr algn="ctr"/>
            <a:r>
              <a:rPr lang="en-US" sz="3600">
                <a:latin typeface="Times New Roman"/>
                <a:cs typeface="Times New Roman"/>
              </a:rPr>
              <a:t>USER INTERFACE DEMO</a:t>
            </a:r>
          </a:p>
        </p:txBody>
      </p:sp>
      <p:pic>
        <p:nvPicPr>
          <p:cNvPr id="5" name="Picture 4" descr="A logo of a car&#10;&#10;Description automatically generated">
            <a:extLst>
              <a:ext uri="{FF2B5EF4-FFF2-40B4-BE49-F238E27FC236}">
                <a16:creationId xmlns:a16="http://schemas.microsoft.com/office/drawing/2014/main" id="{F3514FFA-D8BE-6C90-737A-20B541585A0E}"/>
              </a:ext>
            </a:extLst>
          </p:cNvPr>
          <p:cNvPicPr>
            <a:picLocks noChangeAspect="1"/>
          </p:cNvPicPr>
          <p:nvPr/>
        </p:nvPicPr>
        <p:blipFill>
          <a:blip r:embed="rId4"/>
          <a:stretch>
            <a:fillRect/>
          </a:stretch>
        </p:blipFill>
        <p:spPr>
          <a:xfrm>
            <a:off x="440384" y="6252815"/>
            <a:ext cx="1140189" cy="602976"/>
          </a:xfrm>
          <a:prstGeom prst="rect">
            <a:avLst/>
          </a:prstGeom>
        </p:spPr>
      </p:pic>
      <p:pic>
        <p:nvPicPr>
          <p:cNvPr id="3" name="video1692495996">
            <a:hlinkClick r:id="" action="ppaction://media"/>
            <a:extLst>
              <a:ext uri="{FF2B5EF4-FFF2-40B4-BE49-F238E27FC236}">
                <a16:creationId xmlns:a16="http://schemas.microsoft.com/office/drawing/2014/main" id="{78FC981F-981D-98F8-E675-D2779D8DF66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74230" y="1279567"/>
            <a:ext cx="9996137" cy="5169724"/>
          </a:xfrm>
          <a:prstGeom prst="rect">
            <a:avLst/>
          </a:prstGeom>
        </p:spPr>
      </p:pic>
    </p:spTree>
    <p:extLst>
      <p:ext uri="{BB962C8B-B14F-4D97-AF65-F5344CB8AC3E}">
        <p14:creationId xmlns:p14="http://schemas.microsoft.com/office/powerpoint/2010/main" val="387613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43BBA-271D-E3EF-5AB8-50819FBD32E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13</a:t>
            </a:fld>
            <a:endParaRPr lang="en-US" noProof="0"/>
          </a:p>
        </p:txBody>
      </p:sp>
      <p:pic>
        <p:nvPicPr>
          <p:cNvPr id="7" name="Content Placeholder 6" descr="A screenshot of a car price prediction&#10;&#10;Description automatically generated">
            <a:extLst>
              <a:ext uri="{FF2B5EF4-FFF2-40B4-BE49-F238E27FC236}">
                <a16:creationId xmlns:a16="http://schemas.microsoft.com/office/drawing/2014/main" id="{BD840329-B3EB-F549-7292-1432812B134D}"/>
              </a:ext>
            </a:extLst>
          </p:cNvPr>
          <p:cNvPicPr>
            <a:picLocks noGrp="1" noChangeAspect="1"/>
          </p:cNvPicPr>
          <p:nvPr>
            <p:ph sz="half" idx="1"/>
          </p:nvPr>
        </p:nvPicPr>
        <p:blipFill>
          <a:blip r:embed="rId2"/>
          <a:stretch>
            <a:fillRect/>
          </a:stretch>
        </p:blipFill>
        <p:spPr>
          <a:xfrm>
            <a:off x="487001" y="1456952"/>
            <a:ext cx="7060058" cy="5236627"/>
          </a:xfrm>
          <a:noFill/>
        </p:spPr>
      </p:pic>
      <p:pic>
        <p:nvPicPr>
          <p:cNvPr id="5" name="Picture 4" descr="A logo of a car&#10;&#10;Description automatically generated">
            <a:extLst>
              <a:ext uri="{FF2B5EF4-FFF2-40B4-BE49-F238E27FC236}">
                <a16:creationId xmlns:a16="http://schemas.microsoft.com/office/drawing/2014/main" id="{D4FA5E26-0234-B31C-2EDF-647C6529FCBB}"/>
              </a:ext>
            </a:extLst>
          </p:cNvPr>
          <p:cNvPicPr>
            <a:picLocks noChangeAspect="1"/>
          </p:cNvPicPr>
          <p:nvPr/>
        </p:nvPicPr>
        <p:blipFill>
          <a:blip r:embed="rId3"/>
          <a:stretch>
            <a:fillRect/>
          </a:stretch>
        </p:blipFill>
        <p:spPr>
          <a:xfrm>
            <a:off x="7619035" y="2108332"/>
            <a:ext cx="3744410" cy="3062507"/>
          </a:xfrm>
          <a:prstGeom prst="rect">
            <a:avLst/>
          </a:prstGeom>
          <a:noFill/>
        </p:spPr>
      </p:pic>
      <p:sp>
        <p:nvSpPr>
          <p:cNvPr id="4" name="Title 3">
            <a:extLst>
              <a:ext uri="{FF2B5EF4-FFF2-40B4-BE49-F238E27FC236}">
                <a16:creationId xmlns:a16="http://schemas.microsoft.com/office/drawing/2014/main" id="{DCB16D87-5D67-E335-A20A-FF87C0ADA528}"/>
              </a:ext>
            </a:extLst>
          </p:cNvPr>
          <p:cNvSpPr>
            <a:spLocks noGrp="1"/>
          </p:cNvSpPr>
          <p:nvPr>
            <p:ph type="title"/>
          </p:nvPr>
        </p:nvSpPr>
        <p:spPr>
          <a:xfrm>
            <a:off x="515938" y="246621"/>
            <a:ext cx="11150600" cy="920336"/>
          </a:xfrm>
        </p:spPr>
        <p:txBody>
          <a:bodyPr anchor="b">
            <a:normAutofit/>
          </a:bodyPr>
          <a:lstStyle/>
          <a:p>
            <a:pPr algn="ctr"/>
            <a:r>
              <a:rPr lang="en-US" sz="3600">
                <a:latin typeface="Times New Roman"/>
                <a:cs typeface="Times New Roman"/>
              </a:rPr>
              <a:t>RESULTS</a:t>
            </a:r>
          </a:p>
        </p:txBody>
      </p:sp>
    </p:spTree>
    <p:extLst>
      <p:ext uri="{BB962C8B-B14F-4D97-AF65-F5344CB8AC3E}">
        <p14:creationId xmlns:p14="http://schemas.microsoft.com/office/powerpoint/2010/main" val="45525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43BBA-271D-E3EF-5AB8-50819FBD32E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14</a:t>
            </a:fld>
            <a:endParaRPr lang="en-US" noProof="0"/>
          </a:p>
        </p:txBody>
      </p:sp>
      <p:sp>
        <p:nvSpPr>
          <p:cNvPr id="4" name="Title 3">
            <a:extLst>
              <a:ext uri="{FF2B5EF4-FFF2-40B4-BE49-F238E27FC236}">
                <a16:creationId xmlns:a16="http://schemas.microsoft.com/office/drawing/2014/main" id="{DCB16D87-5D67-E335-A20A-FF87C0ADA528}"/>
              </a:ext>
            </a:extLst>
          </p:cNvPr>
          <p:cNvSpPr>
            <a:spLocks noGrp="1"/>
          </p:cNvSpPr>
          <p:nvPr>
            <p:ph type="title"/>
          </p:nvPr>
        </p:nvSpPr>
        <p:spPr>
          <a:xfrm>
            <a:off x="1186152" y="437408"/>
            <a:ext cx="7880781" cy="1006434"/>
          </a:xfrm>
        </p:spPr>
        <p:txBody>
          <a:bodyPr anchor="b">
            <a:normAutofit/>
          </a:bodyPr>
          <a:lstStyle/>
          <a:p>
            <a:pPr algn="ctr"/>
            <a:r>
              <a:rPr lang="en-US"/>
              <a:t> </a:t>
            </a:r>
            <a:r>
              <a:rPr lang="en-US" sz="3600" b="1">
                <a:latin typeface="Times New Roman"/>
                <a:cs typeface="Times New Roman"/>
              </a:rPr>
              <a:t>CONCLUSION</a:t>
            </a:r>
            <a:endParaRPr lang="en-US"/>
          </a:p>
        </p:txBody>
      </p:sp>
      <p:sp>
        <p:nvSpPr>
          <p:cNvPr id="7" name="Content Placeholder 6">
            <a:extLst>
              <a:ext uri="{FF2B5EF4-FFF2-40B4-BE49-F238E27FC236}">
                <a16:creationId xmlns:a16="http://schemas.microsoft.com/office/drawing/2014/main" id="{C21D6563-129E-E4E8-2808-E739DEFAA6BC}"/>
              </a:ext>
            </a:extLst>
          </p:cNvPr>
          <p:cNvSpPr>
            <a:spLocks noGrp="1"/>
          </p:cNvSpPr>
          <p:nvPr>
            <p:ph type="body" sz="half" idx="2"/>
          </p:nvPr>
        </p:nvSpPr>
        <p:spPr>
          <a:xfrm>
            <a:off x="839788" y="2057400"/>
            <a:ext cx="6000522" cy="4444799"/>
          </a:xfrm>
        </p:spPr>
        <p:txBody>
          <a:bodyPr vert="horz" lIns="91440" tIns="45720" rIns="91440" bIns="45720" rtlCol="0" anchor="t">
            <a:normAutofit/>
          </a:bodyPr>
          <a:lstStyle/>
          <a:p>
            <a:pPr algn="just"/>
            <a:r>
              <a:rPr lang="en-US" sz="2000">
                <a:latin typeface="Times New Roman"/>
                <a:cs typeface="Times New Roman"/>
              </a:rPr>
              <a:t>Determining the worth of a used car solely by looking at advertisements can be a challenging task. Various factors such as mileage, make, model, year, and other characteristics can significantly influence the true value of a car. For sellers, accurately pricing a pre-owned vehicle can be a daunting endeavor. Therefore, the utilization of machine learning algorithms can aid in the creation of models that predict used car prices based on specific car features.</a:t>
            </a:r>
          </a:p>
          <a:p>
            <a:endParaRPr lang="en-US"/>
          </a:p>
        </p:txBody>
      </p:sp>
      <p:pic>
        <p:nvPicPr>
          <p:cNvPr id="5" name="Picture 4" descr="A logo of a car&#10;&#10;Description automatically generated">
            <a:extLst>
              <a:ext uri="{FF2B5EF4-FFF2-40B4-BE49-F238E27FC236}">
                <a16:creationId xmlns:a16="http://schemas.microsoft.com/office/drawing/2014/main" id="{510E03CC-236E-5866-EA1C-04DEC4A82EA0}"/>
              </a:ext>
            </a:extLst>
          </p:cNvPr>
          <p:cNvPicPr>
            <a:picLocks noChangeAspect="1"/>
          </p:cNvPicPr>
          <p:nvPr/>
        </p:nvPicPr>
        <p:blipFill>
          <a:blip r:embed="rId2"/>
          <a:stretch>
            <a:fillRect/>
          </a:stretch>
        </p:blipFill>
        <p:spPr>
          <a:xfrm>
            <a:off x="8270772" y="1707198"/>
            <a:ext cx="3401291" cy="4121075"/>
          </a:xfrm>
          <a:prstGeom prst="rect">
            <a:avLst/>
          </a:prstGeom>
          <a:noFill/>
        </p:spPr>
      </p:pic>
      <p:pic>
        <p:nvPicPr>
          <p:cNvPr id="6" name="Picture 5" descr="A logo of a car&#10;&#10;Description automatically generated">
            <a:extLst>
              <a:ext uri="{FF2B5EF4-FFF2-40B4-BE49-F238E27FC236}">
                <a16:creationId xmlns:a16="http://schemas.microsoft.com/office/drawing/2014/main" id="{CF94799A-EFED-705B-01E7-590E68270175}"/>
              </a:ext>
            </a:extLst>
          </p:cNvPr>
          <p:cNvPicPr>
            <a:picLocks noChangeAspect="1"/>
          </p:cNvPicPr>
          <p:nvPr/>
        </p:nvPicPr>
        <p:blipFill>
          <a:blip r:embed="rId2"/>
          <a:stretch>
            <a:fillRect/>
          </a:stretch>
        </p:blipFill>
        <p:spPr>
          <a:xfrm>
            <a:off x="181892" y="5823002"/>
            <a:ext cx="2126088" cy="1036558"/>
          </a:xfrm>
          <a:prstGeom prst="rect">
            <a:avLst/>
          </a:prstGeom>
          <a:noFill/>
        </p:spPr>
      </p:pic>
    </p:spTree>
    <p:extLst>
      <p:ext uri="{BB962C8B-B14F-4D97-AF65-F5344CB8AC3E}">
        <p14:creationId xmlns:p14="http://schemas.microsoft.com/office/powerpoint/2010/main" val="51597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6F11-3D13-8968-4D73-1043028F666F}"/>
              </a:ext>
            </a:extLst>
          </p:cNvPr>
          <p:cNvSpPr>
            <a:spLocks noGrp="1"/>
          </p:cNvSpPr>
          <p:nvPr>
            <p:ph type="title"/>
          </p:nvPr>
        </p:nvSpPr>
        <p:spPr/>
        <p:txBody>
          <a:bodyPr/>
          <a:lstStyle/>
          <a:p>
            <a:pPr algn="ctr"/>
            <a:r>
              <a:rPr lang="en-US">
                <a:latin typeface="Times New Roman"/>
                <a:cs typeface="Times New Roman"/>
              </a:rPr>
              <a:t> </a:t>
            </a:r>
            <a:r>
              <a:rPr lang="en-US" sz="3600">
                <a:latin typeface="Times New Roman"/>
                <a:cs typeface="Times New Roman"/>
              </a:rPr>
              <a:t>    REFERENCES:</a:t>
            </a:r>
            <a:endParaRPr lang="en-US"/>
          </a:p>
        </p:txBody>
      </p:sp>
      <p:sp>
        <p:nvSpPr>
          <p:cNvPr id="3" name="Slide Number Placeholder 2">
            <a:extLst>
              <a:ext uri="{FF2B5EF4-FFF2-40B4-BE49-F238E27FC236}">
                <a16:creationId xmlns:a16="http://schemas.microsoft.com/office/drawing/2014/main" id="{46AC2816-750E-4880-4F31-B0574F380D5A}"/>
              </a:ext>
            </a:extLst>
          </p:cNvPr>
          <p:cNvSpPr>
            <a:spLocks noGrp="1"/>
          </p:cNvSpPr>
          <p:nvPr>
            <p:ph type="sldNum" sz="quarter" idx="12"/>
          </p:nvPr>
        </p:nvSpPr>
        <p:spPr/>
        <p:txBody>
          <a:bodyPr/>
          <a:lstStyle/>
          <a:p>
            <a:fld id="{9EC71654-96A5-4280-94F3-931C61A9F92C}" type="slidenum">
              <a:rPr lang="en-US" noProof="0" smtClean="0"/>
              <a:pPr/>
              <a:t>15</a:t>
            </a:fld>
            <a:endParaRPr lang="en-US" noProof="0"/>
          </a:p>
        </p:txBody>
      </p:sp>
      <p:sp>
        <p:nvSpPr>
          <p:cNvPr id="4" name="TextBox 3">
            <a:extLst>
              <a:ext uri="{FF2B5EF4-FFF2-40B4-BE49-F238E27FC236}">
                <a16:creationId xmlns:a16="http://schemas.microsoft.com/office/drawing/2014/main" id="{F90EAFEA-B816-FD70-8182-64BFAD3F9A3E}"/>
              </a:ext>
            </a:extLst>
          </p:cNvPr>
          <p:cNvSpPr txBox="1"/>
          <p:nvPr/>
        </p:nvSpPr>
        <p:spPr>
          <a:xfrm>
            <a:off x="965637" y="1990396"/>
            <a:ext cx="10087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Times New Roman"/>
                <a:ea typeface="+mn-lt"/>
                <a:cs typeface="+mn-lt"/>
                <a:hlinkClick r:id="rId2"/>
              </a:rPr>
              <a:t>https://towardsdatascience.com/predicting-car-price-using-machine-learning-8d2df3898f16</a:t>
            </a:r>
            <a:endParaRPr lang="en-US" sz="2400">
              <a:latin typeface="Times New Roman"/>
              <a:cs typeface="Times New Roman"/>
            </a:endParaRPr>
          </a:p>
          <a:p>
            <a:pPr marL="342900" indent="-342900">
              <a:buFont typeface="Arial" panose="020B0604020202020204" pitchFamily="34" charset="0"/>
              <a:buChar char="•"/>
            </a:pPr>
            <a:r>
              <a:rPr lang="en-US" sz="2400">
                <a:latin typeface="Times New Roman"/>
                <a:ea typeface="+mn-lt"/>
                <a:cs typeface="+mn-lt"/>
                <a:hlinkClick r:id="rId3"/>
              </a:rPr>
              <a:t>https://scholarworks.rit.edu/cgi/viewcontent.cgi?article=12220&amp;context=theses</a:t>
            </a:r>
            <a:endParaRPr lang="en-US" sz="2400">
              <a:latin typeface="Times New Roman"/>
              <a:cs typeface="Times New Roman"/>
            </a:endParaRPr>
          </a:p>
          <a:p>
            <a:pPr marL="342900" indent="-342900">
              <a:buFont typeface="Arial" panose="020B0604020202020204" pitchFamily="34" charset="0"/>
              <a:buChar char="•"/>
            </a:pPr>
            <a:r>
              <a:rPr lang="en-US" sz="2400">
                <a:latin typeface="Times New Roman"/>
                <a:ea typeface="+mn-lt"/>
                <a:cs typeface="+mn-lt"/>
                <a:hlinkClick r:id="rId4"/>
              </a:rPr>
              <a:t>https://medium.com/geekculture/used-carprice-prediction-complete-machine-learning-project-d25559cf2d2a</a:t>
            </a:r>
            <a:endParaRPr lang="en-US" sz="2400">
              <a:latin typeface="Times New Roman"/>
              <a:cs typeface="Times New Roman"/>
            </a:endParaRPr>
          </a:p>
          <a:p>
            <a:pPr marL="285750" indent="-285750" algn="l">
              <a:buFont typeface="Arial" panose="020B0604020202020204" pitchFamily="34" charset="0"/>
              <a:buChar char="•"/>
            </a:pPr>
            <a:endParaRPr lang="en-US">
              <a:cs typeface="Calibri"/>
            </a:endParaRPr>
          </a:p>
        </p:txBody>
      </p:sp>
      <p:pic>
        <p:nvPicPr>
          <p:cNvPr id="6" name="Picture 5" descr="A logo of a car&#10;&#10;Description automatically generated">
            <a:extLst>
              <a:ext uri="{FF2B5EF4-FFF2-40B4-BE49-F238E27FC236}">
                <a16:creationId xmlns:a16="http://schemas.microsoft.com/office/drawing/2014/main" id="{D4A9F898-A331-3A76-8184-D614A310852C}"/>
              </a:ext>
            </a:extLst>
          </p:cNvPr>
          <p:cNvPicPr>
            <a:picLocks noChangeAspect="1"/>
          </p:cNvPicPr>
          <p:nvPr/>
        </p:nvPicPr>
        <p:blipFill>
          <a:blip r:embed="rId5"/>
          <a:stretch>
            <a:fillRect/>
          </a:stretch>
        </p:blipFill>
        <p:spPr>
          <a:xfrm>
            <a:off x="440384" y="6252815"/>
            <a:ext cx="1140189" cy="602976"/>
          </a:xfrm>
          <a:prstGeom prst="rect">
            <a:avLst/>
          </a:prstGeom>
        </p:spPr>
      </p:pic>
    </p:spTree>
    <p:extLst>
      <p:ext uri="{BB962C8B-B14F-4D97-AF65-F5344CB8AC3E}">
        <p14:creationId xmlns:p14="http://schemas.microsoft.com/office/powerpoint/2010/main" val="299429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6E1F16-C531-0D4D-9968-4A9EBA126183}"/>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16</a:t>
            </a:fld>
            <a:endParaRPr lang="en-US" noProof="0"/>
          </a:p>
        </p:txBody>
      </p:sp>
      <p:graphicFrame>
        <p:nvGraphicFramePr>
          <p:cNvPr id="18" name="Diagram 17">
            <a:extLst>
              <a:ext uri="{FF2B5EF4-FFF2-40B4-BE49-F238E27FC236}">
                <a16:creationId xmlns:a16="http://schemas.microsoft.com/office/drawing/2014/main" id="{AA3511BD-CEE1-4779-A039-3C65E1DCE6C6}"/>
              </a:ext>
            </a:extLst>
          </p:cNvPr>
          <p:cNvGraphicFramePr/>
          <p:nvPr>
            <p:extLst>
              <p:ext uri="{D42A27DB-BD31-4B8C-83A1-F6EECF244321}">
                <p14:modId xmlns:p14="http://schemas.microsoft.com/office/powerpoint/2010/main" val="3751146004"/>
              </p:ext>
            </p:extLst>
          </p:nvPr>
        </p:nvGraphicFramePr>
        <p:xfrm>
          <a:off x="814354" y="1820608"/>
          <a:ext cx="10837862" cy="407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808E0BC-1889-2AF1-7E41-DDF63C97B733}"/>
              </a:ext>
            </a:extLst>
          </p:cNvPr>
          <p:cNvSpPr txBox="1"/>
          <p:nvPr/>
        </p:nvSpPr>
        <p:spPr>
          <a:xfrm>
            <a:off x="6252210" y="4537710"/>
            <a:ext cx="5405946" cy="369332"/>
          </a:xfrm>
          <a:prstGeom prst="rect">
            <a:avLst/>
          </a:prstGeom>
          <a:noFill/>
        </p:spPr>
        <p:txBody>
          <a:bodyPr wrap="square" rtlCol="0">
            <a:spAutoFit/>
          </a:bodyPr>
          <a:lstStyle/>
          <a:p>
            <a:r>
              <a:rPr lang="en-US">
                <a:hlinkClick r:id="rId8"/>
              </a:rPr>
              <a:t>GROUP10-DATA-ENGINEERING-UNH</a:t>
            </a:r>
            <a:endParaRPr lang="en-US"/>
          </a:p>
        </p:txBody>
      </p:sp>
      <p:pic>
        <p:nvPicPr>
          <p:cNvPr id="170" name="Picture 169" descr="A logo of a car&#10;&#10;Description automatically generated">
            <a:extLst>
              <a:ext uri="{FF2B5EF4-FFF2-40B4-BE49-F238E27FC236}">
                <a16:creationId xmlns:a16="http://schemas.microsoft.com/office/drawing/2014/main" id="{6242C6CC-B07E-5AD7-7B24-FBAE66DC07C4}"/>
              </a:ext>
            </a:extLst>
          </p:cNvPr>
          <p:cNvPicPr>
            <a:picLocks noChangeAspect="1"/>
          </p:cNvPicPr>
          <p:nvPr/>
        </p:nvPicPr>
        <p:blipFill>
          <a:blip r:embed="rId9"/>
          <a:stretch>
            <a:fillRect/>
          </a:stretch>
        </p:blipFill>
        <p:spPr>
          <a:xfrm>
            <a:off x="361215" y="6292399"/>
            <a:ext cx="1446968" cy="395158"/>
          </a:xfrm>
          <a:prstGeom prst="rect">
            <a:avLst/>
          </a:prstGeom>
        </p:spPr>
      </p:pic>
    </p:spTree>
    <p:extLst>
      <p:ext uri="{BB962C8B-B14F-4D97-AF65-F5344CB8AC3E}">
        <p14:creationId xmlns:p14="http://schemas.microsoft.com/office/powerpoint/2010/main" val="397174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FD1992F2-2182-1CF2-B169-D2064E5E4DC1}"/>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a:t>
            </a:fld>
            <a:endParaRPr lang="en-US" noProof="0"/>
          </a:p>
        </p:txBody>
      </p:sp>
      <p:sp>
        <p:nvSpPr>
          <p:cNvPr id="346" name="Title 345">
            <a:extLst>
              <a:ext uri="{FF2B5EF4-FFF2-40B4-BE49-F238E27FC236}">
                <a16:creationId xmlns:a16="http://schemas.microsoft.com/office/drawing/2014/main" id="{E2AE3017-5EE1-3AF1-78A1-00210A47E53A}"/>
              </a:ext>
            </a:extLst>
          </p:cNvPr>
          <p:cNvSpPr>
            <a:spLocks noGrp="1"/>
          </p:cNvSpPr>
          <p:nvPr>
            <p:ph type="title"/>
          </p:nvPr>
        </p:nvSpPr>
        <p:spPr>
          <a:xfrm>
            <a:off x="515938" y="246621"/>
            <a:ext cx="11150600" cy="920336"/>
          </a:xfrm>
        </p:spPr>
        <p:txBody>
          <a:bodyPr vert="horz" lIns="0" tIns="0" rIns="0" bIns="0" rtlCol="0" anchor="b">
            <a:normAutofit/>
          </a:bodyPr>
          <a:lstStyle/>
          <a:p>
            <a:pPr algn="ctr"/>
            <a:r>
              <a:rPr lang="en-US" sz="3600">
                <a:latin typeface="Times New Roman"/>
                <a:cs typeface="Times New Roman"/>
              </a:rPr>
              <a:t>TABLE OF CONTENT</a:t>
            </a:r>
          </a:p>
        </p:txBody>
      </p:sp>
      <p:graphicFrame>
        <p:nvGraphicFramePr>
          <p:cNvPr id="17" name="Subtitle 2">
            <a:extLst>
              <a:ext uri="{FF2B5EF4-FFF2-40B4-BE49-F238E27FC236}">
                <a16:creationId xmlns:a16="http://schemas.microsoft.com/office/drawing/2014/main" id="{F48637EE-3B99-1FB4-6F19-3E5728116601}"/>
              </a:ext>
            </a:extLst>
          </p:cNvPr>
          <p:cNvGraphicFramePr>
            <a:graphicFrameLocks noGrp="1"/>
          </p:cNvGraphicFramePr>
          <p:nvPr>
            <p:ph idx="1"/>
            <p:extLst>
              <p:ext uri="{D42A27DB-BD31-4B8C-83A1-F6EECF244321}">
                <p14:modId xmlns:p14="http://schemas.microsoft.com/office/powerpoint/2010/main" val="1160800860"/>
              </p:ext>
            </p:extLst>
          </p:nvPr>
        </p:nvGraphicFramePr>
        <p:xfrm>
          <a:off x="515938" y="1825625"/>
          <a:ext cx="10837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001" name="Picture 6000" descr="A logo of a car&#10;&#10;Description automatically generated">
            <a:extLst>
              <a:ext uri="{FF2B5EF4-FFF2-40B4-BE49-F238E27FC236}">
                <a16:creationId xmlns:a16="http://schemas.microsoft.com/office/drawing/2014/main" id="{295D596B-6C11-FF3F-FD72-30A70D429165}"/>
              </a:ext>
            </a:extLst>
          </p:cNvPr>
          <p:cNvPicPr>
            <a:picLocks noChangeAspect="1"/>
          </p:cNvPicPr>
          <p:nvPr/>
        </p:nvPicPr>
        <p:blipFill>
          <a:blip r:embed="rId7"/>
          <a:stretch>
            <a:fillRect/>
          </a:stretch>
        </p:blipFill>
        <p:spPr>
          <a:xfrm>
            <a:off x="512472" y="6182932"/>
            <a:ext cx="1143000" cy="609600"/>
          </a:xfrm>
          <a:prstGeom prst="rect">
            <a:avLst/>
          </a:prstGeom>
        </p:spPr>
      </p:pic>
    </p:spTree>
    <p:extLst>
      <p:ext uri="{BB962C8B-B14F-4D97-AF65-F5344CB8AC3E}">
        <p14:creationId xmlns:p14="http://schemas.microsoft.com/office/powerpoint/2010/main" val="397961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title"/>
          </p:nvPr>
        </p:nvSpPr>
        <p:spPr>
          <a:xfrm>
            <a:off x="515938" y="246621"/>
            <a:ext cx="11150600" cy="920336"/>
          </a:xfrm>
        </p:spPr>
        <p:txBody>
          <a:bodyPr anchor="b">
            <a:normAutofit/>
          </a:bodyPr>
          <a:lstStyle/>
          <a:p>
            <a:pPr algn="ctr"/>
            <a:r>
              <a:rPr lang="en-US" sz="3600">
                <a:latin typeface="Times New Roman"/>
                <a:cs typeface="Times New Roman"/>
              </a:rPr>
              <a:t>THE TEAM</a:t>
            </a:r>
            <a:endParaRPr lang="en-US"/>
          </a:p>
        </p:txBody>
      </p:sp>
      <p:sp>
        <p:nvSpPr>
          <p:cNvPr id="19" name="Slide Number Placeholder 2">
            <a:extLst>
              <a:ext uri="{FF2B5EF4-FFF2-40B4-BE49-F238E27FC236}">
                <a16:creationId xmlns:a16="http://schemas.microsoft.com/office/drawing/2014/main" id="{2CA77781-7BC9-5AB7-9D52-FFAE24A4A214}"/>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3</a:t>
            </a:fld>
            <a:endParaRPr lang="en-US" noProof="0"/>
          </a:p>
        </p:txBody>
      </p:sp>
      <p:pic>
        <p:nvPicPr>
          <p:cNvPr id="6" name="Picture Placeholder 9">
            <a:extLst>
              <a:ext uri="{FF2B5EF4-FFF2-40B4-BE49-F238E27FC236}">
                <a16:creationId xmlns:a16="http://schemas.microsoft.com/office/drawing/2014/main" id="{A795F981-DE40-DA2D-9997-C4192A2A5ED3}"/>
              </a:ext>
            </a:extLst>
          </p:cNvPr>
          <p:cNvPicPr>
            <a:picLocks noChangeAspect="1"/>
          </p:cNvPicPr>
          <p:nvPr/>
        </p:nvPicPr>
        <p:blipFill rotWithShape="1">
          <a:blip r:embed="rId3"/>
          <a:srcRect t="2501" r="4" b="22502"/>
          <a:stretch/>
        </p:blipFill>
        <p:spPr>
          <a:xfrm>
            <a:off x="9318872" y="1668634"/>
            <a:ext cx="2283321" cy="2180963"/>
          </a:xfrm>
          <a:prstGeom prst="ellipse">
            <a:avLst/>
          </a:prstGeom>
          <a:noFill/>
          <a:ln>
            <a:solidFill>
              <a:schemeClr val="tx1"/>
            </a:solidFill>
            <a:prstDash val="solid"/>
          </a:ln>
        </p:spPr>
      </p:pic>
      <p:pic>
        <p:nvPicPr>
          <p:cNvPr id="4" name="Picture Placeholder 9">
            <a:extLst>
              <a:ext uri="{FF2B5EF4-FFF2-40B4-BE49-F238E27FC236}">
                <a16:creationId xmlns:a16="http://schemas.microsoft.com/office/drawing/2014/main" id="{C8044C6A-5412-F05B-D8E5-26BCB529DB6E}"/>
              </a:ext>
            </a:extLst>
          </p:cNvPr>
          <p:cNvPicPr>
            <a:picLocks noChangeAspect="1"/>
          </p:cNvPicPr>
          <p:nvPr/>
        </p:nvPicPr>
        <p:blipFill rotWithShape="1">
          <a:blip r:embed="rId4"/>
          <a:srcRect r="2" b="22751"/>
          <a:stretch/>
        </p:blipFill>
        <p:spPr>
          <a:xfrm>
            <a:off x="6552982" y="1668633"/>
            <a:ext cx="2192336" cy="2180963"/>
          </a:xfrm>
          <a:prstGeom prst="ellipse">
            <a:avLst/>
          </a:prstGeom>
          <a:noFill/>
          <a:ln>
            <a:solidFill>
              <a:schemeClr val="tx1"/>
            </a:solidFill>
            <a:prstDash val="solid"/>
          </a:ln>
        </p:spPr>
      </p:pic>
      <p:pic>
        <p:nvPicPr>
          <p:cNvPr id="5" name="Picture Placeholder 9">
            <a:extLst>
              <a:ext uri="{FF2B5EF4-FFF2-40B4-BE49-F238E27FC236}">
                <a16:creationId xmlns:a16="http://schemas.microsoft.com/office/drawing/2014/main" id="{566A3E7C-AAC4-DE03-46B3-92B21DB5E55D}"/>
              </a:ext>
            </a:extLst>
          </p:cNvPr>
          <p:cNvPicPr>
            <a:picLocks noChangeAspect="1"/>
          </p:cNvPicPr>
          <p:nvPr/>
        </p:nvPicPr>
        <p:blipFill rotWithShape="1">
          <a:blip r:embed="rId5"/>
          <a:srcRect l="1125" r="4873" b="-2"/>
          <a:stretch/>
        </p:blipFill>
        <p:spPr>
          <a:xfrm>
            <a:off x="3668788" y="1543529"/>
            <a:ext cx="2294695" cy="2249202"/>
          </a:xfrm>
          <a:prstGeom prst="ellipse">
            <a:avLst/>
          </a:prstGeom>
          <a:noFill/>
          <a:ln>
            <a:solidFill>
              <a:schemeClr val="tx1"/>
            </a:solidFill>
            <a:prstDash val="solid"/>
          </a:ln>
        </p:spPr>
      </p:pic>
      <p:pic>
        <p:nvPicPr>
          <p:cNvPr id="10" name="Picture Placeholder 9" descr="A person in a white shirt&#10;&#10;Description automatically generated">
            <a:extLst>
              <a:ext uri="{FF2B5EF4-FFF2-40B4-BE49-F238E27FC236}">
                <a16:creationId xmlns:a16="http://schemas.microsoft.com/office/drawing/2014/main" id="{ABD7F97D-15E8-4032-B615-0562046B7542}"/>
              </a:ext>
            </a:extLst>
          </p:cNvPr>
          <p:cNvPicPr>
            <a:picLocks noGrp="1" noChangeAspect="1"/>
          </p:cNvPicPr>
          <p:nvPr>
            <p:ph type="pic" sz="quarter" idx="16"/>
          </p:nvPr>
        </p:nvPicPr>
        <p:blipFill rotWithShape="1">
          <a:blip r:embed="rId6"/>
          <a:srcRect t="1250" r="5" b="9755"/>
          <a:stretch/>
        </p:blipFill>
        <p:spPr>
          <a:xfrm>
            <a:off x="948015" y="1543529"/>
            <a:ext cx="2306068" cy="2306068"/>
          </a:xfrm>
          <a:noFill/>
          <a:ln>
            <a:solidFill>
              <a:schemeClr val="tx1"/>
            </a:solidFill>
            <a:prstDash val="solid"/>
          </a:ln>
        </p:spPr>
      </p:pic>
      <p:sp>
        <p:nvSpPr>
          <p:cNvPr id="14" name="TextBox 13">
            <a:extLst>
              <a:ext uri="{FF2B5EF4-FFF2-40B4-BE49-F238E27FC236}">
                <a16:creationId xmlns:a16="http://schemas.microsoft.com/office/drawing/2014/main" id="{69C7A354-1C51-75A7-BD70-2D5549F5124C}"/>
              </a:ext>
            </a:extLst>
          </p:cNvPr>
          <p:cNvSpPr txBox="1"/>
          <p:nvPr/>
        </p:nvSpPr>
        <p:spPr>
          <a:xfrm>
            <a:off x="513722" y="3539268"/>
            <a:ext cx="2599437" cy="2792120"/>
          </a:xfrm>
          <a:prstGeom prst="rect">
            <a:avLst/>
          </a:prstGeom>
        </p:spPr>
        <p:txBody>
          <a:bodyPr lIns="91440" tIns="45720" rIns="91440" bIns="45720" rtlCol="0" anchor="ctr">
            <a:normAutofit/>
          </a:bodyPr>
          <a:lstStyle/>
          <a:p>
            <a:pPr algn="ctr">
              <a:lnSpc>
                <a:spcPct val="90000"/>
              </a:lnSpc>
              <a:spcAft>
                <a:spcPts val="600"/>
              </a:spcAft>
            </a:pPr>
            <a:r>
              <a:rPr lang="en-US" sz="2000">
                <a:solidFill>
                  <a:srgbClr val="0D1D51"/>
                </a:solidFill>
                <a:latin typeface="Times New Roman"/>
                <a:cs typeface="Times New Roman"/>
              </a:rPr>
              <a:t>AKSHAY KUMAR</a:t>
            </a:r>
          </a:p>
          <a:p>
            <a:pPr algn="ctr">
              <a:lnSpc>
                <a:spcPct val="90000"/>
              </a:lnSpc>
              <a:spcAft>
                <a:spcPts val="600"/>
              </a:spcAft>
            </a:pPr>
            <a:r>
              <a:rPr lang="en-US" sz="2000">
                <a:solidFill>
                  <a:srgbClr val="0D1D51"/>
                </a:solidFill>
                <a:latin typeface="Times New Roman"/>
                <a:cs typeface="Times New Roman"/>
              </a:rPr>
              <a:t>TEAM LEADER</a:t>
            </a:r>
          </a:p>
        </p:txBody>
      </p:sp>
      <p:sp>
        <p:nvSpPr>
          <p:cNvPr id="12" name="TextBox 11">
            <a:extLst>
              <a:ext uri="{FF2B5EF4-FFF2-40B4-BE49-F238E27FC236}">
                <a16:creationId xmlns:a16="http://schemas.microsoft.com/office/drawing/2014/main" id="{1E7CF177-7F61-101F-0D2B-1DB3D27B4CC8}"/>
              </a:ext>
            </a:extLst>
          </p:cNvPr>
          <p:cNvSpPr txBox="1"/>
          <p:nvPr/>
        </p:nvSpPr>
        <p:spPr>
          <a:xfrm>
            <a:off x="3377853" y="3539268"/>
            <a:ext cx="2588705" cy="2609670"/>
          </a:xfrm>
          <a:prstGeom prst="rect">
            <a:avLst/>
          </a:prstGeom>
        </p:spPr>
        <p:txBody>
          <a:bodyPr lIns="91440" tIns="45720" rIns="91440" bIns="45720" rtlCol="0" anchor="ctr">
            <a:normAutofit/>
          </a:bodyPr>
          <a:lstStyle/>
          <a:p>
            <a:pPr algn="ctr">
              <a:lnSpc>
                <a:spcPct val="90000"/>
              </a:lnSpc>
              <a:spcAft>
                <a:spcPts val="600"/>
              </a:spcAft>
            </a:pPr>
            <a:r>
              <a:rPr lang="en-US" sz="2000">
                <a:solidFill>
                  <a:srgbClr val="0D1D51"/>
                </a:solidFill>
                <a:latin typeface="Times New Roman"/>
                <a:cs typeface="Times New Roman"/>
              </a:rPr>
              <a:t>YESWANTH GOLLA</a:t>
            </a:r>
          </a:p>
          <a:p>
            <a:pPr algn="ctr">
              <a:lnSpc>
                <a:spcPct val="90000"/>
              </a:lnSpc>
              <a:spcAft>
                <a:spcPts val="600"/>
              </a:spcAft>
            </a:pPr>
            <a:r>
              <a:rPr lang="en-US" sz="2000">
                <a:solidFill>
                  <a:srgbClr val="0D1D51"/>
                </a:solidFill>
                <a:latin typeface="Times New Roman"/>
                <a:cs typeface="Times New Roman"/>
              </a:rPr>
              <a:t>DATA ANALYST</a:t>
            </a:r>
          </a:p>
        </p:txBody>
      </p:sp>
      <p:sp>
        <p:nvSpPr>
          <p:cNvPr id="11" name="TextBox 10">
            <a:extLst>
              <a:ext uri="{FF2B5EF4-FFF2-40B4-BE49-F238E27FC236}">
                <a16:creationId xmlns:a16="http://schemas.microsoft.com/office/drawing/2014/main" id="{1DA32C13-EFF3-F033-E5B0-BAD6D53E8C3D}"/>
              </a:ext>
            </a:extLst>
          </p:cNvPr>
          <p:cNvSpPr txBox="1"/>
          <p:nvPr/>
        </p:nvSpPr>
        <p:spPr>
          <a:xfrm>
            <a:off x="6216589" y="3539268"/>
            <a:ext cx="2588705" cy="2792120"/>
          </a:xfrm>
          <a:prstGeom prst="rect">
            <a:avLst/>
          </a:prstGeom>
        </p:spPr>
        <p:txBody>
          <a:bodyPr lIns="91440" tIns="45720" rIns="91440" bIns="45720" rtlCol="0" anchor="ctr">
            <a:normAutofit/>
          </a:bodyPr>
          <a:lstStyle/>
          <a:p>
            <a:pPr algn="ctr">
              <a:lnSpc>
                <a:spcPct val="90000"/>
              </a:lnSpc>
              <a:spcAft>
                <a:spcPts val="600"/>
              </a:spcAft>
            </a:pPr>
            <a:r>
              <a:rPr lang="en-US" sz="2000">
                <a:solidFill>
                  <a:srgbClr val="0D1D51"/>
                </a:solidFill>
                <a:latin typeface="Times New Roman"/>
                <a:cs typeface="Times New Roman"/>
              </a:rPr>
              <a:t>DEEPA ANABATHULA</a:t>
            </a:r>
          </a:p>
          <a:p>
            <a:pPr algn="ctr">
              <a:lnSpc>
                <a:spcPct val="90000"/>
              </a:lnSpc>
              <a:spcAft>
                <a:spcPts val="600"/>
              </a:spcAft>
            </a:pPr>
            <a:r>
              <a:rPr lang="en-US" sz="2000">
                <a:solidFill>
                  <a:srgbClr val="0D1D51"/>
                </a:solidFill>
                <a:latin typeface="Times New Roman"/>
                <a:cs typeface="Times New Roman"/>
              </a:rPr>
              <a:t>DATA SCIENTIST</a:t>
            </a:r>
          </a:p>
        </p:txBody>
      </p:sp>
      <p:sp>
        <p:nvSpPr>
          <p:cNvPr id="9" name="TextBox 8">
            <a:extLst>
              <a:ext uri="{FF2B5EF4-FFF2-40B4-BE49-F238E27FC236}">
                <a16:creationId xmlns:a16="http://schemas.microsoft.com/office/drawing/2014/main" id="{AAD522F7-F9A8-D645-2813-C961F16E42BF}"/>
              </a:ext>
            </a:extLst>
          </p:cNvPr>
          <p:cNvSpPr txBox="1"/>
          <p:nvPr/>
        </p:nvSpPr>
        <p:spPr>
          <a:xfrm>
            <a:off x="9068972" y="3539268"/>
            <a:ext cx="2588705" cy="2792121"/>
          </a:xfrm>
          <a:prstGeom prst="rect">
            <a:avLst/>
          </a:prstGeom>
        </p:spPr>
        <p:txBody>
          <a:bodyPr lIns="91440" tIns="45720" rIns="91440" bIns="45720" rtlCol="0" anchor="ctr">
            <a:normAutofit/>
          </a:bodyPr>
          <a:lstStyle/>
          <a:p>
            <a:pPr algn="ctr">
              <a:lnSpc>
                <a:spcPct val="90000"/>
              </a:lnSpc>
              <a:spcAft>
                <a:spcPts val="600"/>
              </a:spcAft>
            </a:pPr>
            <a:r>
              <a:rPr lang="en-US" sz="2000">
                <a:solidFill>
                  <a:srgbClr val="0D1D51"/>
                </a:solidFill>
                <a:latin typeface="Times New Roman"/>
                <a:cs typeface="Times New Roman"/>
              </a:rPr>
              <a:t>CHUKWUMA IJEOMA</a:t>
            </a:r>
          </a:p>
          <a:p>
            <a:pPr algn="ctr">
              <a:lnSpc>
                <a:spcPct val="90000"/>
              </a:lnSpc>
              <a:spcAft>
                <a:spcPts val="600"/>
              </a:spcAft>
            </a:pPr>
            <a:r>
              <a:rPr lang="en-US" sz="2000">
                <a:solidFill>
                  <a:srgbClr val="0D1D51"/>
                </a:solidFill>
                <a:latin typeface="Times New Roman"/>
                <a:cs typeface="Times New Roman"/>
              </a:rPr>
              <a:t>DATA ENGINEER</a:t>
            </a:r>
          </a:p>
        </p:txBody>
      </p:sp>
      <p:pic>
        <p:nvPicPr>
          <p:cNvPr id="3" name="Picture 2" descr="A logo of a car&#10;&#10;Description automatically generated">
            <a:extLst>
              <a:ext uri="{FF2B5EF4-FFF2-40B4-BE49-F238E27FC236}">
                <a16:creationId xmlns:a16="http://schemas.microsoft.com/office/drawing/2014/main" id="{839E5CB7-2DA0-FA49-893A-80A039C51CB7}"/>
              </a:ext>
            </a:extLst>
          </p:cNvPr>
          <p:cNvPicPr>
            <a:picLocks noChangeAspect="1"/>
          </p:cNvPicPr>
          <p:nvPr/>
        </p:nvPicPr>
        <p:blipFill>
          <a:blip r:embed="rId7"/>
          <a:stretch>
            <a:fillRect/>
          </a:stretch>
        </p:blipFill>
        <p:spPr>
          <a:xfrm>
            <a:off x="383684" y="6236594"/>
            <a:ext cx="1143000" cy="609600"/>
          </a:xfrm>
          <a:prstGeom prst="rect">
            <a:avLst/>
          </a:prstGeom>
        </p:spPr>
      </p:pic>
    </p:spTree>
    <p:extLst>
      <p:ext uri="{BB962C8B-B14F-4D97-AF65-F5344CB8AC3E}">
        <p14:creationId xmlns:p14="http://schemas.microsoft.com/office/powerpoint/2010/main" val="3167172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D25341B1-6566-80A8-5614-2A7A8FFB90A3}"/>
              </a:ext>
            </a:extLst>
          </p:cNvPr>
          <p:cNvSpPr>
            <a:spLocks noGrp="1"/>
          </p:cNvSpPr>
          <p:nvPr>
            <p:ph idx="1"/>
          </p:nvPr>
        </p:nvSpPr>
        <p:spPr>
          <a:xfrm>
            <a:off x="517496" y="1825625"/>
            <a:ext cx="4935653" cy="2580493"/>
          </a:xfrm>
        </p:spPr>
        <p:txBody>
          <a:bodyPr vert="horz" lIns="0" tIns="0" rIns="0" bIns="0" rtlCol="0" anchor="t">
            <a:noAutofit/>
          </a:bodyPr>
          <a:lstStyle/>
          <a:p>
            <a:pPr algn="ctr">
              <a:spcBef>
                <a:spcPts val="0"/>
              </a:spcBef>
            </a:pPr>
            <a:r>
              <a:rPr lang="en-US" sz="2000">
                <a:latin typeface="Times New Roman"/>
                <a:cs typeface="Times New Roman"/>
              </a:rPr>
              <a:t>Considering factors like mileage, manufacturing year, fuel consumption, and transmission.</a:t>
            </a:r>
            <a:endParaRPr lang="en-US"/>
          </a:p>
          <a:p>
            <a:pPr marL="0" indent="0" algn="ctr">
              <a:spcBef>
                <a:spcPts val="0"/>
              </a:spcBef>
              <a:buNone/>
            </a:pPr>
            <a:endParaRPr lang="en-US">
              <a:cs typeface="Calibri"/>
            </a:endParaRPr>
          </a:p>
          <a:p>
            <a:pPr marL="0" indent="0" algn="ctr">
              <a:spcBef>
                <a:spcPts val="0"/>
              </a:spcBef>
              <a:buNone/>
            </a:pPr>
            <a:endParaRPr lang="en-US">
              <a:latin typeface="Calibri"/>
              <a:cs typeface="Calibri"/>
            </a:endParaRPr>
          </a:p>
          <a:p>
            <a:pPr marL="0" indent="0" algn="ctr">
              <a:spcBef>
                <a:spcPts val="0"/>
              </a:spcBef>
              <a:buNone/>
            </a:pPr>
            <a:endParaRPr lang="en-US">
              <a:latin typeface="Calibri"/>
              <a:cs typeface="Calibri"/>
            </a:endParaRPr>
          </a:p>
          <a:p>
            <a:pPr algn="ctr">
              <a:spcBef>
                <a:spcPts val="0"/>
              </a:spcBef>
            </a:pPr>
            <a:r>
              <a:rPr lang="en-US" sz="2000">
                <a:latin typeface="Times New Roman"/>
                <a:cs typeface="Times New Roman"/>
              </a:rPr>
              <a:t>We build a model that incorporates a user-friendly interface to aid in informed decision making.</a:t>
            </a:r>
          </a:p>
          <a:p>
            <a:pPr marL="0" indent="0">
              <a:buNone/>
            </a:pPr>
            <a:endParaRPr lang="en-US">
              <a:cs typeface="Calibri"/>
            </a:endParaRPr>
          </a:p>
        </p:txBody>
      </p:sp>
      <p:sp>
        <p:nvSpPr>
          <p:cNvPr id="3" name="Slide Number Placeholder 2">
            <a:extLst>
              <a:ext uri="{FF2B5EF4-FFF2-40B4-BE49-F238E27FC236}">
                <a16:creationId xmlns:a16="http://schemas.microsoft.com/office/drawing/2014/main" id="{E17664D6-600D-7B4B-0012-88273E4DA193}"/>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pic>
        <p:nvPicPr>
          <p:cNvPr id="4" name="Picture 3" descr="A wireframe of a car&#10;&#10;Description automatically generated">
            <a:extLst>
              <a:ext uri="{FF2B5EF4-FFF2-40B4-BE49-F238E27FC236}">
                <a16:creationId xmlns:a16="http://schemas.microsoft.com/office/drawing/2014/main" id="{1AB68A98-B4FC-72B8-A540-28D4B11E1166}"/>
              </a:ext>
            </a:extLst>
          </p:cNvPr>
          <p:cNvPicPr>
            <a:picLocks noChangeAspect="1"/>
          </p:cNvPicPr>
          <p:nvPr/>
        </p:nvPicPr>
        <p:blipFill rotWithShape="1">
          <a:blip r:embed="rId2"/>
          <a:srcRect l="18063" r="20558" b="-2"/>
          <a:stretch/>
        </p:blipFill>
        <p:spPr>
          <a:xfrm>
            <a:off x="5884648" y="10"/>
            <a:ext cx="6307353" cy="578036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2" name="Title 1">
            <a:extLst>
              <a:ext uri="{FF2B5EF4-FFF2-40B4-BE49-F238E27FC236}">
                <a16:creationId xmlns:a16="http://schemas.microsoft.com/office/drawing/2014/main" id="{7464AE46-2FC3-B969-DE6E-FCB4BB48862A}"/>
              </a:ext>
            </a:extLst>
          </p:cNvPr>
          <p:cNvSpPr>
            <a:spLocks noGrp="1"/>
          </p:cNvSpPr>
          <p:nvPr>
            <p:ph type="title"/>
          </p:nvPr>
        </p:nvSpPr>
        <p:spPr>
          <a:xfrm>
            <a:off x="515938" y="499595"/>
            <a:ext cx="4937211" cy="1325563"/>
          </a:xfrm>
        </p:spPr>
        <p:txBody>
          <a:bodyPr anchor="ctr">
            <a:normAutofit/>
          </a:bodyPr>
          <a:lstStyle/>
          <a:p>
            <a:pPr algn="ctr"/>
            <a:r>
              <a:rPr lang="en-US"/>
              <a:t>Introduction</a:t>
            </a:r>
          </a:p>
        </p:txBody>
      </p:sp>
      <p:pic>
        <p:nvPicPr>
          <p:cNvPr id="6" name="Picture 5" descr="A logo of a car&#10;&#10;Description automatically generated">
            <a:extLst>
              <a:ext uri="{FF2B5EF4-FFF2-40B4-BE49-F238E27FC236}">
                <a16:creationId xmlns:a16="http://schemas.microsoft.com/office/drawing/2014/main" id="{75188D23-F2F5-1B1E-BAD0-207719C309F1}"/>
              </a:ext>
            </a:extLst>
          </p:cNvPr>
          <p:cNvPicPr>
            <a:picLocks noChangeAspect="1"/>
          </p:cNvPicPr>
          <p:nvPr/>
        </p:nvPicPr>
        <p:blipFill>
          <a:blip r:embed="rId3"/>
          <a:stretch>
            <a:fillRect/>
          </a:stretch>
        </p:blipFill>
        <p:spPr>
          <a:xfrm>
            <a:off x="440384" y="6252815"/>
            <a:ext cx="1140189" cy="602976"/>
          </a:xfrm>
          <a:prstGeom prst="rect">
            <a:avLst/>
          </a:prstGeom>
        </p:spPr>
      </p:pic>
    </p:spTree>
    <p:extLst>
      <p:ext uri="{BB962C8B-B14F-4D97-AF65-F5344CB8AC3E}">
        <p14:creationId xmlns:p14="http://schemas.microsoft.com/office/powerpoint/2010/main" val="388912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1F3A27-6144-8BE3-0FF9-6990C7D4397C}"/>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sp>
        <p:nvSpPr>
          <p:cNvPr id="5" name="Title 4">
            <a:extLst>
              <a:ext uri="{FF2B5EF4-FFF2-40B4-BE49-F238E27FC236}">
                <a16:creationId xmlns:a16="http://schemas.microsoft.com/office/drawing/2014/main" id="{0C0873A2-0F54-98D3-6AED-ADE50151B786}"/>
              </a:ext>
            </a:extLst>
          </p:cNvPr>
          <p:cNvSpPr>
            <a:spLocks noGrp="1"/>
          </p:cNvSpPr>
          <p:nvPr>
            <p:ph type="title"/>
          </p:nvPr>
        </p:nvSpPr>
        <p:spPr>
          <a:xfrm>
            <a:off x="2514951" y="305998"/>
            <a:ext cx="6895276" cy="920336"/>
          </a:xfrm>
        </p:spPr>
        <p:txBody>
          <a:bodyPr vert="horz" lIns="0" tIns="0" rIns="0" bIns="0" rtlCol="0" anchor="t">
            <a:noAutofit/>
          </a:bodyPr>
          <a:lstStyle/>
          <a:p>
            <a:pPr algn="ctr"/>
            <a:r>
              <a:rPr lang="en-US"/>
              <a:t>       </a:t>
            </a:r>
            <a:r>
              <a:rPr lang="en-US" sz="3600">
                <a:latin typeface="Times New Roman"/>
                <a:cs typeface="Times New Roman"/>
              </a:rPr>
              <a:t>   BUSINESS PROBLEM</a:t>
            </a:r>
            <a:endParaRPr lang="en-US" sz="3600">
              <a:latin typeface="Times New Roman"/>
            </a:endParaRPr>
          </a:p>
        </p:txBody>
      </p:sp>
      <p:pic>
        <p:nvPicPr>
          <p:cNvPr id="8" name="Picture 7" descr="A red car in a shopping cart with money&#10;&#10;Description automatically generated">
            <a:extLst>
              <a:ext uri="{FF2B5EF4-FFF2-40B4-BE49-F238E27FC236}">
                <a16:creationId xmlns:a16="http://schemas.microsoft.com/office/drawing/2014/main" id="{A4B30423-4645-EDEA-2980-71D2B0A68B4E}"/>
              </a:ext>
            </a:extLst>
          </p:cNvPr>
          <p:cNvPicPr>
            <a:picLocks noChangeAspect="1"/>
          </p:cNvPicPr>
          <p:nvPr/>
        </p:nvPicPr>
        <p:blipFill>
          <a:blip r:embed="rId2"/>
          <a:stretch>
            <a:fillRect/>
          </a:stretch>
        </p:blipFill>
        <p:spPr>
          <a:xfrm>
            <a:off x="1147224" y="675499"/>
            <a:ext cx="2743200" cy="2261103"/>
          </a:xfrm>
          <a:prstGeom prst="rect">
            <a:avLst/>
          </a:prstGeom>
        </p:spPr>
      </p:pic>
      <p:pic>
        <p:nvPicPr>
          <p:cNvPr id="9" name="Picture 8">
            <a:extLst>
              <a:ext uri="{FF2B5EF4-FFF2-40B4-BE49-F238E27FC236}">
                <a16:creationId xmlns:a16="http://schemas.microsoft.com/office/drawing/2014/main" id="{DBCF71D9-8C4C-0FC8-75CB-CE09A054A644}"/>
              </a:ext>
            </a:extLst>
          </p:cNvPr>
          <p:cNvPicPr>
            <a:picLocks noChangeAspect="1"/>
          </p:cNvPicPr>
          <p:nvPr/>
        </p:nvPicPr>
        <p:blipFill>
          <a:blip r:embed="rId3"/>
          <a:stretch>
            <a:fillRect/>
          </a:stretch>
        </p:blipFill>
        <p:spPr>
          <a:xfrm>
            <a:off x="4619297" y="4926724"/>
            <a:ext cx="3084786" cy="1629103"/>
          </a:xfrm>
          <a:prstGeom prst="rect">
            <a:avLst/>
          </a:prstGeom>
        </p:spPr>
      </p:pic>
      <p:pic>
        <p:nvPicPr>
          <p:cNvPr id="10" name="Picture 9" descr="A scale with a car and coins on it&#10;&#10;Description automatically generated">
            <a:extLst>
              <a:ext uri="{FF2B5EF4-FFF2-40B4-BE49-F238E27FC236}">
                <a16:creationId xmlns:a16="http://schemas.microsoft.com/office/drawing/2014/main" id="{2C4D0DAA-3992-98C2-9AB3-0D0FC337E772}"/>
              </a:ext>
            </a:extLst>
          </p:cNvPr>
          <p:cNvPicPr>
            <a:picLocks noChangeAspect="1"/>
          </p:cNvPicPr>
          <p:nvPr/>
        </p:nvPicPr>
        <p:blipFill>
          <a:blip r:embed="rId4"/>
          <a:stretch>
            <a:fillRect/>
          </a:stretch>
        </p:blipFill>
        <p:spPr>
          <a:xfrm>
            <a:off x="7931885" y="764891"/>
            <a:ext cx="2743200" cy="2120900"/>
          </a:xfrm>
          <a:prstGeom prst="rect">
            <a:avLst/>
          </a:prstGeom>
        </p:spPr>
      </p:pic>
      <p:graphicFrame>
        <p:nvGraphicFramePr>
          <p:cNvPr id="31" name="Content Placeholder 30">
            <a:extLst>
              <a:ext uri="{FF2B5EF4-FFF2-40B4-BE49-F238E27FC236}">
                <a16:creationId xmlns:a16="http://schemas.microsoft.com/office/drawing/2014/main" id="{6B7BEDE9-5F52-0EF1-230C-D7474F1ED84B}"/>
              </a:ext>
            </a:extLst>
          </p:cNvPr>
          <p:cNvGraphicFramePr>
            <a:graphicFrameLocks noGrp="1"/>
          </p:cNvGraphicFramePr>
          <p:nvPr>
            <p:ph sz="half" idx="2"/>
            <p:extLst>
              <p:ext uri="{D42A27DB-BD31-4B8C-83A1-F6EECF244321}">
                <p14:modId xmlns:p14="http://schemas.microsoft.com/office/powerpoint/2010/main" val="680341867"/>
              </p:ext>
            </p:extLst>
          </p:nvPr>
        </p:nvGraphicFramePr>
        <p:xfrm>
          <a:off x="-68483" y="1388586"/>
          <a:ext cx="11771288" cy="45552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2211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dirty="0" smtClean="0"/>
              <a:pPr>
                <a:spcAft>
                  <a:spcPts val="600"/>
                </a:spcAft>
              </a:pPr>
              <a:t>6</a:t>
            </a:fld>
            <a:endParaRPr lang="en-US"/>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sz="half" idx="2"/>
          </p:nvPr>
        </p:nvSpPr>
        <p:spPr>
          <a:xfrm>
            <a:off x="6172200" y="1825625"/>
            <a:ext cx="5181600" cy="4351338"/>
          </a:xfrm>
        </p:spPr>
        <p:txBody>
          <a:bodyPr vert="horz" lIns="91440" tIns="45720" rIns="91440" bIns="45720" rtlCol="0">
            <a:normAutofit/>
          </a:bodyPr>
          <a:lstStyle/>
          <a:p>
            <a:endParaRPr lang="en-US" b="1" kern="1200"/>
          </a:p>
          <a:p>
            <a:endParaRPr lang="en-US" b="1" kern="1200"/>
          </a:p>
        </p:txBody>
      </p:sp>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90795"/>
            <a:ext cx="11150600" cy="1251640"/>
          </a:xfrm>
        </p:spPr>
        <p:txBody>
          <a:bodyPr vert="horz" lIns="0" tIns="0" rIns="0" bIns="0" rtlCol="0" anchor="b">
            <a:normAutofit/>
          </a:bodyPr>
          <a:lstStyle/>
          <a:p>
            <a:pPr algn="ctr"/>
            <a:r>
              <a:rPr lang="en-US" sz="3600">
                <a:latin typeface="Times New Roman"/>
                <a:cs typeface="Calibri"/>
              </a:rPr>
              <a:t>PROPOSED SOLUTION</a:t>
            </a:r>
            <a:endParaRPr lang="en-US" sz="3600" b="1" kern="1200" cap="all" baseline="0">
              <a:latin typeface="Times New Roman"/>
              <a:cs typeface="Calibri"/>
            </a:endParaRPr>
          </a:p>
        </p:txBody>
      </p:sp>
      <p:graphicFrame>
        <p:nvGraphicFramePr>
          <p:cNvPr id="10" name="Diagram 9">
            <a:extLst>
              <a:ext uri="{FF2B5EF4-FFF2-40B4-BE49-F238E27FC236}">
                <a16:creationId xmlns:a16="http://schemas.microsoft.com/office/drawing/2014/main" id="{D9A51CF8-2833-9DF1-D91A-C80E7D2A9136}"/>
              </a:ext>
            </a:extLst>
          </p:cNvPr>
          <p:cNvGraphicFramePr/>
          <p:nvPr>
            <p:extLst>
              <p:ext uri="{D42A27DB-BD31-4B8C-83A1-F6EECF244321}">
                <p14:modId xmlns:p14="http://schemas.microsoft.com/office/powerpoint/2010/main" val="814822875"/>
              </p:ext>
            </p:extLst>
          </p:nvPr>
        </p:nvGraphicFramePr>
        <p:xfrm>
          <a:off x="2316025" y="1648929"/>
          <a:ext cx="8222113" cy="506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1" name="Picture 360" descr="A logo of a car&#10;&#10;Description automatically generated">
            <a:extLst>
              <a:ext uri="{FF2B5EF4-FFF2-40B4-BE49-F238E27FC236}">
                <a16:creationId xmlns:a16="http://schemas.microsoft.com/office/drawing/2014/main" id="{3D0D1237-BF0F-EF39-F5BB-9E5CB68FE567}"/>
              </a:ext>
            </a:extLst>
          </p:cNvPr>
          <p:cNvPicPr>
            <a:picLocks noChangeAspect="1"/>
          </p:cNvPicPr>
          <p:nvPr/>
        </p:nvPicPr>
        <p:blipFill>
          <a:blip r:embed="rId8"/>
          <a:stretch>
            <a:fillRect/>
          </a:stretch>
        </p:blipFill>
        <p:spPr>
          <a:xfrm>
            <a:off x="440384" y="6252815"/>
            <a:ext cx="1140189" cy="602976"/>
          </a:xfrm>
          <a:prstGeom prst="rect">
            <a:avLst/>
          </a:prstGeom>
        </p:spPr>
      </p:pic>
    </p:spTree>
    <p:extLst>
      <p:ext uri="{BB962C8B-B14F-4D97-AF65-F5344CB8AC3E}">
        <p14:creationId xmlns:p14="http://schemas.microsoft.com/office/powerpoint/2010/main" val="96173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6724-350A-7787-1FB5-1B8A3C3C16F4}"/>
              </a:ext>
            </a:extLst>
          </p:cNvPr>
          <p:cNvSpPr>
            <a:spLocks noGrp="1"/>
          </p:cNvSpPr>
          <p:nvPr>
            <p:ph type="title"/>
          </p:nvPr>
        </p:nvSpPr>
        <p:spPr>
          <a:xfrm>
            <a:off x="571155" y="213491"/>
            <a:ext cx="11150600" cy="920336"/>
          </a:xfrm>
        </p:spPr>
        <p:txBody>
          <a:bodyPr/>
          <a:lstStyle/>
          <a:p>
            <a:pPr algn="ctr"/>
            <a:r>
              <a:rPr lang="en-US" sz="3600">
                <a:latin typeface="Times New Roman"/>
                <a:cs typeface="Times New Roman"/>
              </a:rPr>
              <a:t>MODEL DEPLOYED</a:t>
            </a:r>
          </a:p>
        </p:txBody>
      </p:sp>
      <p:sp>
        <p:nvSpPr>
          <p:cNvPr id="3" name="Slide Number Placeholder 2">
            <a:extLst>
              <a:ext uri="{FF2B5EF4-FFF2-40B4-BE49-F238E27FC236}">
                <a16:creationId xmlns:a16="http://schemas.microsoft.com/office/drawing/2014/main" id="{D64123B7-7EF1-0CB3-8B3F-519E171613A4}"/>
              </a:ext>
            </a:extLst>
          </p:cNvPr>
          <p:cNvSpPr>
            <a:spLocks noGrp="1"/>
          </p:cNvSpPr>
          <p:nvPr>
            <p:ph type="sldNum" sz="quarter" idx="12"/>
          </p:nvPr>
        </p:nvSpPr>
        <p:spPr>
          <a:xfrm>
            <a:off x="11352652" y="6455739"/>
            <a:ext cx="294460" cy="187367"/>
          </a:xfrm>
        </p:spPr>
        <p:txBody>
          <a:bodyPr/>
          <a:lstStyle/>
          <a:p>
            <a:fld id="{9EC71654-96A5-4280-94F3-931C61A9F92C}" type="slidenum">
              <a:rPr lang="en-US" noProof="0" smtClean="0"/>
              <a:pPr/>
              <a:t>7</a:t>
            </a:fld>
            <a:endParaRPr lang="en-US" noProof="0"/>
          </a:p>
        </p:txBody>
      </p:sp>
      <p:pic>
        <p:nvPicPr>
          <p:cNvPr id="4" name="Picture 3" descr="A logo with a bear and a snake&#10;&#10;Description automatically generated">
            <a:extLst>
              <a:ext uri="{FF2B5EF4-FFF2-40B4-BE49-F238E27FC236}">
                <a16:creationId xmlns:a16="http://schemas.microsoft.com/office/drawing/2014/main" id="{BBD56FF5-0246-CFAB-6CAE-1F3ABBA1541A}"/>
              </a:ext>
            </a:extLst>
          </p:cNvPr>
          <p:cNvPicPr>
            <a:picLocks noChangeAspect="1"/>
          </p:cNvPicPr>
          <p:nvPr/>
        </p:nvPicPr>
        <p:blipFill>
          <a:blip r:embed="rId2"/>
          <a:stretch>
            <a:fillRect/>
          </a:stretch>
        </p:blipFill>
        <p:spPr>
          <a:xfrm>
            <a:off x="1579908" y="1532770"/>
            <a:ext cx="2190750" cy="1905000"/>
          </a:xfrm>
          <a:prstGeom prst="rect">
            <a:avLst/>
          </a:prstGeom>
        </p:spPr>
      </p:pic>
      <p:pic>
        <p:nvPicPr>
          <p:cNvPr id="6" name="Picture 5" descr="A stack of purple square objects&#10;&#10;Description automatically generated">
            <a:extLst>
              <a:ext uri="{FF2B5EF4-FFF2-40B4-BE49-F238E27FC236}">
                <a16:creationId xmlns:a16="http://schemas.microsoft.com/office/drawing/2014/main" id="{F17C12EE-8638-8D7A-45A6-3EC7A21041A5}"/>
              </a:ext>
            </a:extLst>
          </p:cNvPr>
          <p:cNvPicPr>
            <a:picLocks noChangeAspect="1"/>
          </p:cNvPicPr>
          <p:nvPr/>
        </p:nvPicPr>
        <p:blipFill>
          <a:blip r:embed="rId3"/>
          <a:stretch>
            <a:fillRect/>
          </a:stretch>
        </p:blipFill>
        <p:spPr>
          <a:xfrm>
            <a:off x="8424033" y="1761020"/>
            <a:ext cx="1704975" cy="1657350"/>
          </a:xfrm>
          <a:prstGeom prst="rect">
            <a:avLst/>
          </a:prstGeom>
        </p:spPr>
      </p:pic>
      <p:pic>
        <p:nvPicPr>
          <p:cNvPr id="7" name="Picture 6">
            <a:extLst>
              <a:ext uri="{FF2B5EF4-FFF2-40B4-BE49-F238E27FC236}">
                <a16:creationId xmlns:a16="http://schemas.microsoft.com/office/drawing/2014/main" id="{00E6A982-D95B-028E-8682-57E7B894823F}"/>
              </a:ext>
            </a:extLst>
          </p:cNvPr>
          <p:cNvPicPr>
            <a:picLocks noChangeAspect="1"/>
          </p:cNvPicPr>
          <p:nvPr/>
        </p:nvPicPr>
        <p:blipFill>
          <a:blip r:embed="rId4"/>
          <a:stretch>
            <a:fillRect/>
          </a:stretch>
        </p:blipFill>
        <p:spPr>
          <a:xfrm>
            <a:off x="1337950" y="4581643"/>
            <a:ext cx="2743200" cy="1619373"/>
          </a:xfrm>
          <a:prstGeom prst="rect">
            <a:avLst/>
          </a:prstGeom>
        </p:spPr>
      </p:pic>
      <p:pic>
        <p:nvPicPr>
          <p:cNvPr id="8" name="Picture 7" descr="A logo with blue and orange circles&#10;&#10;Description automatically generated">
            <a:extLst>
              <a:ext uri="{FF2B5EF4-FFF2-40B4-BE49-F238E27FC236}">
                <a16:creationId xmlns:a16="http://schemas.microsoft.com/office/drawing/2014/main" id="{6F2980D0-9906-F7D5-98DB-0505CAF21203}"/>
              </a:ext>
            </a:extLst>
          </p:cNvPr>
          <p:cNvPicPr>
            <a:picLocks noChangeAspect="1"/>
          </p:cNvPicPr>
          <p:nvPr/>
        </p:nvPicPr>
        <p:blipFill>
          <a:blip r:embed="rId5"/>
          <a:stretch>
            <a:fillRect/>
          </a:stretch>
        </p:blipFill>
        <p:spPr>
          <a:xfrm>
            <a:off x="5045962" y="4799859"/>
            <a:ext cx="2743200" cy="1447333"/>
          </a:xfrm>
          <a:prstGeom prst="rect">
            <a:avLst/>
          </a:prstGeom>
        </p:spPr>
      </p:pic>
      <p:pic>
        <p:nvPicPr>
          <p:cNvPr id="15" name="Picture 14" descr="A black and white image of a curved object&#10;&#10;Description automatically generated">
            <a:extLst>
              <a:ext uri="{FF2B5EF4-FFF2-40B4-BE49-F238E27FC236}">
                <a16:creationId xmlns:a16="http://schemas.microsoft.com/office/drawing/2014/main" id="{F822F58F-14EF-2231-26DF-028944FC303D}"/>
              </a:ext>
            </a:extLst>
          </p:cNvPr>
          <p:cNvPicPr>
            <a:picLocks noChangeAspect="1"/>
          </p:cNvPicPr>
          <p:nvPr/>
        </p:nvPicPr>
        <p:blipFill>
          <a:blip r:embed="rId6"/>
          <a:stretch>
            <a:fillRect/>
          </a:stretch>
        </p:blipFill>
        <p:spPr>
          <a:xfrm>
            <a:off x="8844824" y="4560891"/>
            <a:ext cx="2191047" cy="1649506"/>
          </a:xfrm>
          <a:prstGeom prst="rect">
            <a:avLst/>
          </a:prstGeom>
        </p:spPr>
      </p:pic>
      <p:pic>
        <p:nvPicPr>
          <p:cNvPr id="16" name="Picture 15" descr="A yellow and black logo&#10;&#10;Description automatically generated">
            <a:extLst>
              <a:ext uri="{FF2B5EF4-FFF2-40B4-BE49-F238E27FC236}">
                <a16:creationId xmlns:a16="http://schemas.microsoft.com/office/drawing/2014/main" id="{699D842B-BFD2-3B46-6312-52E040A82246}"/>
              </a:ext>
            </a:extLst>
          </p:cNvPr>
          <p:cNvPicPr>
            <a:picLocks noChangeAspect="1"/>
          </p:cNvPicPr>
          <p:nvPr/>
        </p:nvPicPr>
        <p:blipFill>
          <a:blip r:embed="rId7"/>
          <a:stretch>
            <a:fillRect/>
          </a:stretch>
        </p:blipFill>
        <p:spPr>
          <a:xfrm>
            <a:off x="5043053" y="1787337"/>
            <a:ext cx="2196353" cy="1288678"/>
          </a:xfrm>
          <a:prstGeom prst="rect">
            <a:avLst/>
          </a:prstGeom>
        </p:spPr>
      </p:pic>
      <p:pic>
        <p:nvPicPr>
          <p:cNvPr id="18" name="Picture 17" descr="A logo of a car&#10;&#10;Description automatically generated">
            <a:extLst>
              <a:ext uri="{FF2B5EF4-FFF2-40B4-BE49-F238E27FC236}">
                <a16:creationId xmlns:a16="http://schemas.microsoft.com/office/drawing/2014/main" id="{BD331E9D-BBBB-4E60-EAC9-E9A9D014C4B5}"/>
              </a:ext>
            </a:extLst>
          </p:cNvPr>
          <p:cNvPicPr>
            <a:picLocks noChangeAspect="1"/>
          </p:cNvPicPr>
          <p:nvPr/>
        </p:nvPicPr>
        <p:blipFill>
          <a:blip r:embed="rId8"/>
          <a:stretch>
            <a:fillRect/>
          </a:stretch>
        </p:blipFill>
        <p:spPr>
          <a:xfrm>
            <a:off x="374123" y="6241771"/>
            <a:ext cx="1140189" cy="437324"/>
          </a:xfrm>
          <a:prstGeom prst="rect">
            <a:avLst/>
          </a:prstGeom>
        </p:spPr>
      </p:pic>
    </p:spTree>
    <p:extLst>
      <p:ext uri="{BB962C8B-B14F-4D97-AF65-F5344CB8AC3E}">
        <p14:creationId xmlns:p14="http://schemas.microsoft.com/office/powerpoint/2010/main" val="261350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E2AC8623-0F51-CB0A-709F-87A80A9F5B6A}"/>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sp>
        <p:nvSpPr>
          <p:cNvPr id="2" name="Title 1">
            <a:extLst>
              <a:ext uri="{FF2B5EF4-FFF2-40B4-BE49-F238E27FC236}">
                <a16:creationId xmlns:a16="http://schemas.microsoft.com/office/drawing/2014/main" id="{AB34532F-A7F9-E570-EBE7-5DE12E127E82}"/>
              </a:ext>
            </a:extLst>
          </p:cNvPr>
          <p:cNvSpPr>
            <a:spLocks noGrp="1"/>
          </p:cNvSpPr>
          <p:nvPr>
            <p:ph type="title"/>
          </p:nvPr>
        </p:nvSpPr>
        <p:spPr>
          <a:xfrm>
            <a:off x="515938" y="246621"/>
            <a:ext cx="11150600" cy="920336"/>
          </a:xfrm>
        </p:spPr>
        <p:txBody>
          <a:bodyPr anchor="b">
            <a:normAutofit/>
          </a:bodyPr>
          <a:lstStyle/>
          <a:p>
            <a:pPr algn="ctr"/>
            <a:r>
              <a:rPr lang="en-US" sz="3600">
                <a:latin typeface="Times New Roman"/>
                <a:cs typeface="Calibri"/>
              </a:rPr>
              <a:t>METHODOLOGY</a:t>
            </a:r>
            <a:endParaRPr lang="en-US" sz="3600">
              <a:latin typeface="Times New Roman"/>
              <a:cs typeface="Times New Roman"/>
            </a:endParaRPr>
          </a:p>
        </p:txBody>
      </p:sp>
      <p:sp>
        <p:nvSpPr>
          <p:cNvPr id="4" name="Slide Number Placeholder 3" hidden="1">
            <a:extLst>
              <a:ext uri="{FF2B5EF4-FFF2-40B4-BE49-F238E27FC236}">
                <a16:creationId xmlns:a16="http://schemas.microsoft.com/office/drawing/2014/main" id="{9A2FEF27-96B0-39B5-41DB-FC71D6AE935C}"/>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noProof="0" smtClean="0"/>
              <a:pPr>
                <a:lnSpc>
                  <a:spcPct val="90000"/>
                </a:lnSpc>
                <a:spcAft>
                  <a:spcPts val="600"/>
                </a:spcAft>
              </a:pPr>
              <a:t>8</a:t>
            </a:fld>
            <a:endParaRPr lang="en-US" sz="600" noProof="0"/>
          </a:p>
        </p:txBody>
      </p:sp>
      <p:pic>
        <p:nvPicPr>
          <p:cNvPr id="3" name="Picture 2" descr="A diagram of data science process&#10;&#10;Description automatically generated">
            <a:extLst>
              <a:ext uri="{FF2B5EF4-FFF2-40B4-BE49-F238E27FC236}">
                <a16:creationId xmlns:a16="http://schemas.microsoft.com/office/drawing/2014/main" id="{95A7D016-6822-9218-7D71-371058732D53}"/>
              </a:ext>
            </a:extLst>
          </p:cNvPr>
          <p:cNvPicPr>
            <a:picLocks noChangeAspect="1"/>
          </p:cNvPicPr>
          <p:nvPr/>
        </p:nvPicPr>
        <p:blipFill rotWithShape="1">
          <a:blip r:embed="rId2"/>
          <a:srcRect t="22816" r="213" b="357"/>
          <a:stretch/>
        </p:blipFill>
        <p:spPr>
          <a:xfrm>
            <a:off x="1018142" y="2069206"/>
            <a:ext cx="10045470" cy="4629015"/>
          </a:xfrm>
          <a:prstGeom prst="rect">
            <a:avLst/>
          </a:prstGeom>
        </p:spPr>
      </p:pic>
      <p:pic>
        <p:nvPicPr>
          <p:cNvPr id="6" name="Picture 5" descr="A logo of a car&#10;&#10;Description automatically generated">
            <a:extLst>
              <a:ext uri="{FF2B5EF4-FFF2-40B4-BE49-F238E27FC236}">
                <a16:creationId xmlns:a16="http://schemas.microsoft.com/office/drawing/2014/main" id="{6B9A45D5-ABE9-8F9F-CCA5-04DCE8174DA0}"/>
              </a:ext>
            </a:extLst>
          </p:cNvPr>
          <p:cNvPicPr>
            <a:picLocks noChangeAspect="1"/>
          </p:cNvPicPr>
          <p:nvPr/>
        </p:nvPicPr>
        <p:blipFill>
          <a:blip r:embed="rId3"/>
          <a:stretch>
            <a:fillRect/>
          </a:stretch>
        </p:blipFill>
        <p:spPr>
          <a:xfrm>
            <a:off x="440384" y="6252815"/>
            <a:ext cx="1140189" cy="602976"/>
          </a:xfrm>
          <a:prstGeom prst="rect">
            <a:avLst/>
          </a:prstGeom>
        </p:spPr>
      </p:pic>
    </p:spTree>
    <p:extLst>
      <p:ext uri="{BB962C8B-B14F-4D97-AF65-F5344CB8AC3E}">
        <p14:creationId xmlns:p14="http://schemas.microsoft.com/office/powerpoint/2010/main" val="109765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E2AC8623-0F51-CB0A-709F-87A80A9F5B6A}"/>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sp>
        <p:nvSpPr>
          <p:cNvPr id="2" name="Title 1">
            <a:extLst>
              <a:ext uri="{FF2B5EF4-FFF2-40B4-BE49-F238E27FC236}">
                <a16:creationId xmlns:a16="http://schemas.microsoft.com/office/drawing/2014/main" id="{AB34532F-A7F9-E570-EBE7-5DE12E127E82}"/>
              </a:ext>
            </a:extLst>
          </p:cNvPr>
          <p:cNvSpPr>
            <a:spLocks noGrp="1"/>
          </p:cNvSpPr>
          <p:nvPr>
            <p:ph type="title"/>
          </p:nvPr>
        </p:nvSpPr>
        <p:spPr>
          <a:xfrm>
            <a:off x="515938" y="286205"/>
            <a:ext cx="11150600" cy="920336"/>
          </a:xfrm>
        </p:spPr>
        <p:txBody>
          <a:bodyPr anchor="b">
            <a:normAutofit/>
          </a:bodyPr>
          <a:lstStyle/>
          <a:p>
            <a:pPr algn="ctr"/>
            <a:r>
              <a:rPr lang="en-US" sz="3600">
                <a:latin typeface="Times New Roman"/>
                <a:cs typeface="Calibri"/>
              </a:rPr>
              <a:t>EXPLORATORY DATA ANALYSIS</a:t>
            </a:r>
            <a:br>
              <a:rPr lang="en-US" sz="4800">
                <a:latin typeface="Calibri"/>
                <a:cs typeface="Calibri"/>
              </a:rPr>
            </a:br>
            <a:r>
              <a:rPr lang="en-US" sz="1400">
                <a:latin typeface="Calibri"/>
                <a:cs typeface="Calibri"/>
              </a:rPr>
              <a:t>understanding the dataset and how it answers the business problem</a:t>
            </a:r>
            <a:endParaRPr lang="en-US" sz="1400"/>
          </a:p>
        </p:txBody>
      </p:sp>
      <p:sp>
        <p:nvSpPr>
          <p:cNvPr id="4" name="Slide Number Placeholder 3" hidden="1">
            <a:extLst>
              <a:ext uri="{FF2B5EF4-FFF2-40B4-BE49-F238E27FC236}">
                <a16:creationId xmlns:a16="http://schemas.microsoft.com/office/drawing/2014/main" id="{9A2FEF27-96B0-39B5-41DB-FC71D6AE935C}"/>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noProof="0" smtClean="0"/>
              <a:pPr>
                <a:lnSpc>
                  <a:spcPct val="90000"/>
                </a:lnSpc>
                <a:spcAft>
                  <a:spcPts val="600"/>
                </a:spcAft>
              </a:pPr>
              <a:t>9</a:t>
            </a:fld>
            <a:endParaRPr lang="en-US" sz="600" noProof="0"/>
          </a:p>
        </p:txBody>
      </p:sp>
      <p:pic>
        <p:nvPicPr>
          <p:cNvPr id="6" name="Content Placeholder 4" descr="A screenshot of a computer&#10;&#10;Description automatically generated">
            <a:extLst>
              <a:ext uri="{FF2B5EF4-FFF2-40B4-BE49-F238E27FC236}">
                <a16:creationId xmlns:a16="http://schemas.microsoft.com/office/drawing/2014/main" id="{1729CFC7-8540-06D4-7B4F-4259E168849E}"/>
              </a:ext>
            </a:extLst>
          </p:cNvPr>
          <p:cNvPicPr>
            <a:picLocks noGrp="1" noChangeAspect="1"/>
          </p:cNvPicPr>
          <p:nvPr>
            <p:ph idx="1"/>
          </p:nvPr>
        </p:nvPicPr>
        <p:blipFill>
          <a:blip r:embed="rId2"/>
          <a:stretch>
            <a:fillRect/>
          </a:stretch>
        </p:blipFill>
        <p:spPr>
          <a:xfrm>
            <a:off x="520592" y="2074136"/>
            <a:ext cx="5477532" cy="4538680"/>
          </a:xfrm>
        </p:spPr>
      </p:pic>
      <p:pic>
        <p:nvPicPr>
          <p:cNvPr id="8" name="Content Placeholder 4" descr="A screenshot of a computer&#10;&#10;Description automatically generated">
            <a:extLst>
              <a:ext uri="{FF2B5EF4-FFF2-40B4-BE49-F238E27FC236}">
                <a16:creationId xmlns:a16="http://schemas.microsoft.com/office/drawing/2014/main" id="{A1B4449C-3B04-82BB-131F-E1F7962936D4}"/>
              </a:ext>
            </a:extLst>
          </p:cNvPr>
          <p:cNvPicPr>
            <a:picLocks noChangeAspect="1"/>
          </p:cNvPicPr>
          <p:nvPr/>
        </p:nvPicPr>
        <p:blipFill>
          <a:blip r:embed="rId3"/>
          <a:stretch>
            <a:fillRect/>
          </a:stretch>
        </p:blipFill>
        <p:spPr>
          <a:xfrm>
            <a:off x="6472499" y="2010689"/>
            <a:ext cx="5345091" cy="4356861"/>
          </a:xfrm>
          <a:prstGeom prst="rect">
            <a:avLst/>
          </a:prstGeom>
        </p:spPr>
      </p:pic>
    </p:spTree>
    <p:extLst>
      <p:ext uri="{BB962C8B-B14F-4D97-AF65-F5344CB8AC3E}">
        <p14:creationId xmlns:p14="http://schemas.microsoft.com/office/powerpoint/2010/main" val="1285615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DA42AB8CEF93458BC02BE2C008FD76" ma:contentTypeVersion="8" ma:contentTypeDescription="Create a new document." ma:contentTypeScope="" ma:versionID="c389807dcae89a187b8d5afad48d885b">
  <xsd:schema xmlns:xsd="http://www.w3.org/2001/XMLSchema" xmlns:xs="http://www.w3.org/2001/XMLSchema" xmlns:p="http://schemas.microsoft.com/office/2006/metadata/properties" xmlns:ns3="1410c5ab-0621-4d8a-9633-42d4c9407b4a" xmlns:ns4="150dd6be-8ff1-4cc1-a09b-f016825582b4" targetNamespace="http://schemas.microsoft.com/office/2006/metadata/properties" ma:root="true" ma:fieldsID="3cb9f21db9e5ee75a5fc2f70e3599731" ns3:_="" ns4:_="">
    <xsd:import namespace="1410c5ab-0621-4d8a-9633-42d4c9407b4a"/>
    <xsd:import namespace="150dd6be-8ff1-4cc1-a09b-f016825582b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0c5ab-0621-4d8a-9633-42d4c9407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0dd6be-8ff1-4cc1-a09b-f016825582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410c5ab-0621-4d8a-9633-42d4c9407b4a" xsi:nil="true"/>
  </documentManagement>
</p:properties>
</file>

<file path=customXml/itemProps1.xml><?xml version="1.0" encoding="utf-8"?>
<ds:datastoreItem xmlns:ds="http://schemas.openxmlformats.org/officeDocument/2006/customXml" ds:itemID="{9DE270D6-D9A5-43D9-B23C-2B3B49C77D22}">
  <ds:schemaRefs>
    <ds:schemaRef ds:uri="1410c5ab-0621-4d8a-9633-42d4c9407b4a"/>
    <ds:schemaRef ds:uri="150dd6be-8ff1-4cc1-a09b-f016825582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CEA9B47F-3DD8-4645-81DC-B88780643C07}">
  <ds:schemaRefs>
    <ds:schemaRef ds:uri="1410c5ab-0621-4d8a-9633-42d4c9407b4a"/>
    <ds:schemaRef ds:uri="150dd6be-8ff1-4cc1-a09b-f016825582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spheres presentation</Template>
  <Application>Microsoft Office PowerPoint</Application>
  <PresentationFormat>Widescreen</PresentationFormat>
  <Slides>16</Slides>
  <Notes>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SCIENCE OF CAR PRICE PREDICTION</vt:lpstr>
      <vt:lpstr>TABLE OF CONTENT</vt:lpstr>
      <vt:lpstr>THE TEAM</vt:lpstr>
      <vt:lpstr>Introduction</vt:lpstr>
      <vt:lpstr>          BUSINESS PROBLEM</vt:lpstr>
      <vt:lpstr>PROPOSED SOLUTION</vt:lpstr>
      <vt:lpstr>MODEL DEPLOYED</vt:lpstr>
      <vt:lpstr>METHODOLOGY</vt:lpstr>
      <vt:lpstr>EXPLORATORY DATA ANALYSIS understanding the dataset and how it answers the business problem</vt:lpstr>
      <vt:lpstr>FEATURE ENGINEERING Crafting relevant FEATURES TO enhance THE model's ability to capture patterns and relationships within the data, leading to improved predictive performance.</vt:lpstr>
      <vt:lpstr>HOSTING ON FLASK</vt:lpstr>
      <vt:lpstr>USER INTERFACE DEMO</vt:lpstr>
      <vt:lpstr>RESULTS</vt:lpstr>
      <vt:lpstr> CONCLUSION</vt:lpstr>
      <vt:lpstr>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YELP OPINION ANALYSIS FOR RESTAURANT RECOMMENDATION</dc:title>
  <dc:creator>User</dc:creator>
  <cp:revision>6</cp:revision>
  <dcterms:created xsi:type="dcterms:W3CDTF">2023-10-10T23:05:37Z</dcterms:created>
  <dcterms:modified xsi:type="dcterms:W3CDTF">2023-12-06T04:27:16Z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0x0101006FDA42AB8CEF93458BC02BE2C008FD76</vt:lpwstr>
  </property>
</Properties>
</file>